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3" r:id="rId3"/>
  </p:sldMasterIdLst>
  <p:notesMasterIdLst>
    <p:notesMasterId r:id="rId29"/>
  </p:notesMasterIdLst>
  <p:sldIdLst>
    <p:sldId id="256" r:id="rId4"/>
    <p:sldId id="257" r:id="rId5"/>
    <p:sldId id="258" r:id="rId6"/>
    <p:sldId id="301" r:id="rId7"/>
    <p:sldId id="294" r:id="rId8"/>
    <p:sldId id="276" r:id="rId9"/>
    <p:sldId id="295" r:id="rId10"/>
    <p:sldId id="262" r:id="rId11"/>
    <p:sldId id="293" r:id="rId12"/>
    <p:sldId id="309" r:id="rId13"/>
    <p:sldId id="308" r:id="rId14"/>
    <p:sldId id="263" r:id="rId15"/>
    <p:sldId id="298" r:id="rId16"/>
    <p:sldId id="299" r:id="rId17"/>
    <p:sldId id="300" r:id="rId18"/>
    <p:sldId id="302" r:id="rId19"/>
    <p:sldId id="303" r:id="rId20"/>
    <p:sldId id="304" r:id="rId21"/>
    <p:sldId id="305" r:id="rId22"/>
    <p:sldId id="306" r:id="rId23"/>
    <p:sldId id="297" r:id="rId24"/>
    <p:sldId id="275" r:id="rId25"/>
    <p:sldId id="307" r:id="rId26"/>
    <p:sldId id="265" r:id="rId27"/>
    <p:sldId id="27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940">
          <p15:clr>
            <a:srgbClr val="A4A3A4"/>
          </p15:clr>
        </p15:guide>
        <p15:guide id="3" orient="horz" pos="351">
          <p15:clr>
            <a:srgbClr val="A4A3A4"/>
          </p15:clr>
        </p15:guide>
        <p15:guide id="4" pos="189">
          <p15:clr>
            <a:srgbClr val="A4A3A4"/>
          </p15:clr>
        </p15:guide>
        <p15:guide id="5" pos="7484">
          <p15:clr>
            <a:srgbClr val="A4A3A4"/>
          </p15:clr>
        </p15:guide>
        <p15:guide id="6" orient="horz" pos="4088">
          <p15:clr>
            <a:srgbClr val="A4A3A4"/>
          </p15:clr>
        </p15:guide>
        <p15:guide id="7" orient="horz" pos="822">
          <p15:clr>
            <a:srgbClr val="A4A3A4"/>
          </p15:clr>
        </p15:guide>
        <p15:guide id="8" orient="horz" pos="3860">
          <p15:clr>
            <a:srgbClr val="A4A3A4"/>
          </p15:clr>
        </p15:guide>
        <p15:guide id="9" pos="6526">
          <p15:clr>
            <a:srgbClr val="A4A3A4"/>
          </p15:clr>
        </p15:guide>
        <p15:guide id="10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3F6"/>
    <a:srgbClr val="F2F2F2"/>
    <a:srgbClr val="547596"/>
    <a:srgbClr val="DB6C81"/>
    <a:srgbClr val="FF6699"/>
    <a:srgbClr val="006ABB"/>
    <a:srgbClr val="BFCDDB"/>
    <a:srgbClr val="698CB3"/>
    <a:srgbClr val="9933FF"/>
    <a:srgbClr val="658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715" autoAdjust="0"/>
  </p:normalViewPr>
  <p:slideViewPr>
    <p:cSldViewPr snapToGrid="0">
      <p:cViewPr varScale="1">
        <p:scale>
          <a:sx n="70" d="100"/>
          <a:sy n="70" d="100"/>
        </p:scale>
        <p:origin x="732" y="66"/>
      </p:cViewPr>
      <p:guideLst>
        <p:guide orient="horz" pos="2167"/>
        <p:guide pos="940"/>
        <p:guide orient="horz" pos="351"/>
        <p:guide pos="189"/>
        <p:guide pos="7484"/>
        <p:guide orient="horz" pos="4088"/>
        <p:guide orient="horz" pos="822"/>
        <p:guide orient="horz" pos="3860"/>
        <p:guide pos="6526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77CFF-8A1C-413C-B7F3-8A5B6B943D2E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6F751-FD5F-4969-9401-B68A43AFCF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F751-FD5F-4969-9401-B68A43AFCFB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F751-FD5F-4969-9401-B68A43AFCFB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F751-FD5F-4969-9401-B68A43AFCFB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F751-FD5F-4969-9401-B68A43AFCFB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F751-FD5F-4969-9401-B68A43AFCFB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38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6F751-FD5F-4969-9401-B68A43AFCFB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9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0" t="32821" r="43130" b="2282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椭圆 7"/>
          <p:cNvSpPr/>
          <p:nvPr userDrawn="1"/>
        </p:nvSpPr>
        <p:spPr>
          <a:xfrm>
            <a:off x="10481035" y="-895387"/>
            <a:ext cx="727781" cy="727781"/>
          </a:xfrm>
          <a:prstGeom prst="ellipse">
            <a:avLst/>
          </a:prstGeom>
          <a:solidFill>
            <a:srgbClr val="47698D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11464219" y="-895387"/>
            <a:ext cx="727781" cy="727781"/>
          </a:xfrm>
          <a:prstGeom prst="ellipse">
            <a:avLst/>
          </a:prstGeom>
          <a:solidFill>
            <a:srgbClr val="DB6C81"/>
          </a:solidFill>
          <a:ln w="444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420"/>
            <a:ext cx="12192000" cy="68579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086AC2-BA2A-4BC6-A76C-8658358AC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4D4B0A1D-D8F1-4A63-9BBB-7D5B2C3825F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D96B-1A4D-42B5-9A1D-E304A72BACF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84AEA-C85C-40BF-801B-3B88B642D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D96B-1A4D-42B5-9A1D-E304A72BACF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84AEA-C85C-40BF-801B-3B88B642D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D96B-1A4D-42B5-9A1D-E304A72BACF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84AEA-C85C-40BF-801B-3B88B642D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D96B-1A4D-42B5-9A1D-E304A72BACF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84AEA-C85C-40BF-801B-3B88B642D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D96B-1A4D-42B5-9A1D-E304A72BACF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84AEA-C85C-40BF-801B-3B88B642D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D96B-1A4D-42B5-9A1D-E304A72BACF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84AEA-C85C-40BF-801B-3B88B642D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D96B-1A4D-42B5-9A1D-E304A72BACF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84AEA-C85C-40BF-801B-3B88B642D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D96B-1A4D-42B5-9A1D-E304A72BACF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84AEA-C85C-40BF-801B-3B88B642D2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42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D96B-1A4D-42B5-9A1D-E304A72BACF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84AEA-C85C-40BF-801B-3B88B642D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D96B-1A4D-42B5-9A1D-E304A72BACF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84AEA-C85C-40BF-801B-3B88B642D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BD96B-1A4D-42B5-9A1D-E304A72BACFB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84AEA-C85C-40BF-801B-3B88B642D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microsoft.com/office/2007/relationships/hdphoto" Target="../media/hdphoto7.wdp"/><Relationship Id="rId7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3.png"/><Relationship Id="rId3" Type="http://schemas.microsoft.com/office/2007/relationships/hdphoto" Target="../media/hdphoto7.wdp"/><Relationship Id="rId7" Type="http://schemas.openxmlformats.org/officeDocument/2006/relationships/image" Target="../media/image4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.sv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microsoft.com/office/2007/relationships/hdphoto" Target="../media/hdphoto7.wdp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7.wdp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5.svg"/><Relationship Id="rId4" Type="http://schemas.openxmlformats.org/officeDocument/2006/relationships/image" Target="../media/image25.png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7.wdp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5.svg"/><Relationship Id="rId4" Type="http://schemas.openxmlformats.org/officeDocument/2006/relationships/image" Target="../media/image25.pn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7.wdp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.svg"/><Relationship Id="rId4" Type="http://schemas.openxmlformats.org/officeDocument/2006/relationships/image" Target="../media/image25.pn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7.wdp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.svg"/><Relationship Id="rId4" Type="http://schemas.openxmlformats.org/officeDocument/2006/relationships/image" Target="../media/image25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25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7.wdp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microsoft.com/office/2007/relationships/hdphoto" Target="../media/hdphoto5.wdp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3.wdp"/><Relationship Id="rId11" Type="http://schemas.microsoft.com/office/2007/relationships/hdphoto" Target="../media/hdphoto8.wdp"/><Relationship Id="rId5" Type="http://schemas.openxmlformats.org/officeDocument/2006/relationships/image" Target="../media/image3.png"/><Relationship Id="rId10" Type="http://schemas.openxmlformats.org/officeDocument/2006/relationships/image" Target="../media/image52.png"/><Relationship Id="rId4" Type="http://schemas.openxmlformats.org/officeDocument/2006/relationships/image" Target="../media/image50.jpe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microsoft.com/office/2007/relationships/hdphoto" Target="../media/hdphoto5.wdp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microsoft.com/office/2007/relationships/hdphoto" Target="../media/hdphoto5.wdp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.png"/><Relationship Id="rId5" Type="http://schemas.openxmlformats.org/officeDocument/2006/relationships/image" Target="../media/image20.png"/><Relationship Id="rId10" Type="http://schemas.microsoft.com/office/2007/relationships/hdphoto" Target="../media/hdphoto3.wdp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microsoft.com/office/2007/relationships/hdphoto" Target="../media/hdphoto5.wdp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2" name="PA-文本框 61"/>
          <p:cNvSpPr txBox="1"/>
          <p:nvPr>
            <p:custDataLst>
              <p:tags r:id="rId1"/>
            </p:custDataLst>
          </p:nvPr>
        </p:nvSpPr>
        <p:spPr>
          <a:xfrm>
            <a:off x="826888" y="1719109"/>
            <a:ext cx="5232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spc="-300" dirty="0">
                <a:gradFill>
                  <a:gsLst>
                    <a:gs pos="0">
                      <a:srgbClr val="698CB3"/>
                    </a:gs>
                    <a:gs pos="94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2019</a:t>
            </a:r>
            <a:endParaRPr lang="zh-CN" altLang="en-US" sz="13800" spc="-300" dirty="0">
              <a:gradFill>
                <a:gsLst>
                  <a:gs pos="0">
                    <a:srgbClr val="698CB3"/>
                  </a:gs>
                  <a:gs pos="94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07072" y="4002239"/>
            <a:ext cx="2843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7698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成员：</a:t>
            </a:r>
            <a:endParaRPr lang="en-US" altLang="zh-CN" sz="2000" dirty="0">
              <a:solidFill>
                <a:srgbClr val="47698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2000" dirty="0">
                <a:solidFill>
                  <a:srgbClr val="47698D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张    豪      </a:t>
            </a:r>
            <a:r>
              <a:rPr lang="en-US" altLang="zh-CN" sz="2000" dirty="0">
                <a:solidFill>
                  <a:srgbClr val="47698D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170806121 </a:t>
            </a:r>
          </a:p>
          <a:p>
            <a:r>
              <a:rPr lang="zh-CN" altLang="en-US" sz="2000" dirty="0">
                <a:solidFill>
                  <a:srgbClr val="47698D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贾雪琪       </a:t>
            </a:r>
            <a:r>
              <a:rPr lang="en-US" altLang="zh-CN" sz="2000" dirty="0">
                <a:solidFill>
                  <a:srgbClr val="47698D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170806119</a:t>
            </a:r>
          </a:p>
          <a:p>
            <a:r>
              <a:rPr lang="zh-CN" altLang="en-US" sz="2000" dirty="0">
                <a:solidFill>
                  <a:srgbClr val="47698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王珍琨       </a:t>
            </a:r>
            <a:r>
              <a:rPr lang="en-US" altLang="zh-CN" sz="2000" dirty="0">
                <a:solidFill>
                  <a:srgbClr val="47698D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170806112</a:t>
            </a:r>
            <a:endParaRPr lang="zh-CN" altLang="en-US" sz="2000" dirty="0">
              <a:solidFill>
                <a:srgbClr val="47698D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1097225" y="3935302"/>
            <a:ext cx="948876" cy="45719"/>
          </a:xfrm>
          <a:prstGeom prst="roundRect">
            <a:avLst>
              <a:gd name="adj" fmla="val 50000"/>
            </a:avLst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/>
          <p:cNvSpPr/>
          <p:nvPr/>
        </p:nvSpPr>
        <p:spPr>
          <a:xfrm>
            <a:off x="3935674" y="3935302"/>
            <a:ext cx="1160331" cy="45719"/>
          </a:xfrm>
          <a:prstGeom prst="roundRect">
            <a:avLst>
              <a:gd name="adj" fmla="val 50000"/>
            </a:avLst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36319" y="3429000"/>
            <a:ext cx="7548881" cy="112986"/>
          </a:xfrm>
          <a:prstGeom prst="rect">
            <a:avLst/>
          </a:prstGeom>
          <a:gradFill flip="none" rotWithShape="1">
            <a:gsLst>
              <a:gs pos="0">
                <a:srgbClr val="FF6699"/>
              </a:gs>
              <a:gs pos="100000">
                <a:srgbClr val="FF6699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-文本框 12"/>
          <p:cNvSpPr txBox="1"/>
          <p:nvPr>
            <p:custDataLst>
              <p:tags r:id="rId2"/>
            </p:custDataLst>
          </p:nvPr>
        </p:nvSpPr>
        <p:spPr>
          <a:xfrm>
            <a:off x="906810" y="2748365"/>
            <a:ext cx="7766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47698D"/>
                </a:solidFill>
                <a:latin typeface="锐字锐线怒放黑简1.0" panose="02010604000000000000" pitchFamily="2" charset="-122"/>
                <a:ea typeface="锐字锐线怒放黑简1.0" panose="02010604000000000000" pitchFamily="2" charset="-122"/>
              </a:rPr>
              <a:t>智能家居控制系统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7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decel="7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9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52" grpId="0"/>
      <p:bldP spid="46" grpId="0" animBg="1"/>
      <p:bldP spid="48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92000" numberOfShade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0" y="10440"/>
            <a:ext cx="12192000" cy="2284308"/>
          </a:xfrm>
          <a:prstGeom prst="rect">
            <a:avLst/>
          </a:prstGeom>
          <a:scene3d>
            <a:camera prst="perspectiveAbove">
              <a:rot lat="20999996" lon="0" rev="0"/>
            </a:camera>
            <a:lightRig rig="threePt" dir="t"/>
          </a:scene3d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6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73692"/>
            <a:ext cx="12192000" cy="2284308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6" name="矩形 4"/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3"/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"/>
          <p:cNvSpPr/>
          <p:nvPr/>
        </p:nvSpPr>
        <p:spPr>
          <a:xfrm>
            <a:off x="2909553" y="270911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/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862593" y="2333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151610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47" name="矩形 46"/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214977" y="657339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硬件电路</a:t>
            </a:r>
          </a:p>
        </p:txBody>
      </p:sp>
      <p:sp>
        <p:nvSpPr>
          <p:cNvPr id="56" name="箭头: V 形 55"/>
          <p:cNvSpPr/>
          <p:nvPr/>
        </p:nvSpPr>
        <p:spPr>
          <a:xfrm>
            <a:off x="8210172" y="763257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8545197" y="763257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箭头: V 形 58"/>
          <p:cNvSpPr/>
          <p:nvPr/>
        </p:nvSpPr>
        <p:spPr>
          <a:xfrm flipH="1">
            <a:off x="3335419" y="763257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V 形 59"/>
          <p:cNvSpPr/>
          <p:nvPr/>
        </p:nvSpPr>
        <p:spPr>
          <a:xfrm flipH="1">
            <a:off x="3670444" y="763257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3632" y="1713266"/>
            <a:ext cx="10476008" cy="4405594"/>
            <a:chOff x="307150" y="1723697"/>
            <a:chExt cx="2464616" cy="4405641"/>
          </a:xfrm>
        </p:grpSpPr>
        <p:sp>
          <p:nvSpPr>
            <p:cNvPr id="3" name="矩形 2"/>
            <p:cNvSpPr/>
            <p:nvPr/>
          </p:nvSpPr>
          <p:spPr>
            <a:xfrm>
              <a:off x="307544" y="1723697"/>
              <a:ext cx="2464222" cy="4405641"/>
            </a:xfrm>
            <a:prstGeom prst="rect">
              <a:avLst/>
            </a:prstGeom>
            <a:solidFill>
              <a:srgbClr val="547596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07347" y="5914663"/>
              <a:ext cx="2464222" cy="214675"/>
            </a:xfrm>
            <a:prstGeom prst="rect">
              <a:avLst/>
            </a:prstGeom>
            <a:solidFill>
              <a:srgbClr val="DB6C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07150" y="1837653"/>
              <a:ext cx="2359724" cy="41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0" name="圆: 空心 99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51C6414-AC88-4671-BA19-0D1B5C676D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782426D4-0AA1-44DA-97A0-264BFF8D01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8106B731-7EAC-4FAA-B241-8ABB620CFDDC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609ECE-FA6B-495C-B9CE-5F9D1C385F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528" y="1756973"/>
            <a:ext cx="5553168" cy="40682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9EDDC0-CF45-4DFA-A2D7-B3FFD52779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8459" y="1328338"/>
            <a:ext cx="3476190" cy="17904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E20BD5-9E22-4344-820C-02F3C50880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8935" y="3267843"/>
            <a:ext cx="3695238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182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92000" numberOfShade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0" y="10440"/>
            <a:ext cx="12192000" cy="2284308"/>
          </a:xfrm>
          <a:prstGeom prst="rect">
            <a:avLst/>
          </a:prstGeom>
          <a:scene3d>
            <a:camera prst="perspectiveAbove">
              <a:rot lat="20999996" lon="0" rev="0"/>
            </a:camera>
            <a:lightRig rig="threePt" dir="t"/>
          </a:scene3d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6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73692"/>
            <a:ext cx="12192000" cy="2284308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6" name="矩形 4"/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3"/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"/>
          <p:cNvSpPr/>
          <p:nvPr/>
        </p:nvSpPr>
        <p:spPr>
          <a:xfrm>
            <a:off x="2909553" y="270911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/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862593" y="2333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151610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47" name="矩形 46"/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214977" y="657339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硬件电路</a:t>
            </a:r>
          </a:p>
        </p:txBody>
      </p:sp>
      <p:sp>
        <p:nvSpPr>
          <p:cNvPr id="56" name="箭头: V 形 55"/>
          <p:cNvSpPr/>
          <p:nvPr/>
        </p:nvSpPr>
        <p:spPr>
          <a:xfrm>
            <a:off x="8210172" y="763257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8545197" y="763257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箭头: V 形 58"/>
          <p:cNvSpPr/>
          <p:nvPr/>
        </p:nvSpPr>
        <p:spPr>
          <a:xfrm flipH="1">
            <a:off x="3335419" y="763257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V 形 59"/>
          <p:cNvSpPr/>
          <p:nvPr/>
        </p:nvSpPr>
        <p:spPr>
          <a:xfrm flipH="1">
            <a:off x="3670444" y="763257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3632" y="1713266"/>
            <a:ext cx="10476008" cy="4405594"/>
            <a:chOff x="307150" y="1723697"/>
            <a:chExt cx="2464616" cy="4405641"/>
          </a:xfrm>
        </p:grpSpPr>
        <p:sp>
          <p:nvSpPr>
            <p:cNvPr id="3" name="矩形 2"/>
            <p:cNvSpPr/>
            <p:nvPr/>
          </p:nvSpPr>
          <p:spPr>
            <a:xfrm>
              <a:off x="307544" y="1723697"/>
              <a:ext cx="2464222" cy="4405641"/>
            </a:xfrm>
            <a:prstGeom prst="rect">
              <a:avLst/>
            </a:prstGeom>
            <a:solidFill>
              <a:srgbClr val="547596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07347" y="5914663"/>
              <a:ext cx="2464222" cy="214675"/>
            </a:xfrm>
            <a:prstGeom prst="rect">
              <a:avLst/>
            </a:prstGeom>
            <a:solidFill>
              <a:srgbClr val="DB6C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07150" y="1837653"/>
              <a:ext cx="2359724" cy="41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0" name="圆: 空心 99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51C6414-AC88-4671-BA19-0D1B5C676D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782426D4-0AA1-44DA-97A0-264BFF8D01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8106B731-7EAC-4FAA-B241-8ABB620CFDDC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AE85BF-FA2B-4548-8633-8DAB341525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2933" y="1135603"/>
            <a:ext cx="6542857" cy="3161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BC1F8C-1351-47F8-8541-8C8BC9BD7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0642" y="1163682"/>
            <a:ext cx="5733333" cy="27523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8532A6-CA96-445A-9B32-7657EBDF36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003" y="4105618"/>
            <a:ext cx="3023108" cy="27523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48D3B5-A021-4531-A8D9-36E58F373A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489" y="4256336"/>
            <a:ext cx="3276190" cy="24380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B466E5-20D0-4C82-9858-71409AD465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6210" y="4045858"/>
            <a:ext cx="2028571" cy="21904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D01087-F5FF-4883-91F5-FCD3482324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94781" y="3992254"/>
            <a:ext cx="3447619" cy="2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8106B731-7EAC-4FAA-B241-8ABB620CFDDC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92000" numberOfShade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0" y="10440"/>
            <a:ext cx="12192000" cy="2284308"/>
          </a:xfrm>
          <a:prstGeom prst="rect">
            <a:avLst/>
          </a:prstGeom>
          <a:scene3d>
            <a:camera prst="perspectiveAbove">
              <a:rot lat="20999996" lon="0" rev="0"/>
            </a:camera>
            <a:lightRig rig="threePt" dir="t"/>
          </a:scene3d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6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73692"/>
            <a:ext cx="12192000" cy="2284308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6" name="矩形 4"/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3"/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"/>
          <p:cNvSpPr/>
          <p:nvPr/>
        </p:nvSpPr>
        <p:spPr>
          <a:xfrm>
            <a:off x="2909553" y="270911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/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862593" y="2333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151610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47" name="矩形 46"/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214977" y="890984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  码   展  示</a:t>
            </a:r>
          </a:p>
        </p:txBody>
      </p:sp>
      <p:sp>
        <p:nvSpPr>
          <p:cNvPr id="56" name="箭头: V 形 55"/>
          <p:cNvSpPr/>
          <p:nvPr/>
        </p:nvSpPr>
        <p:spPr>
          <a:xfrm>
            <a:off x="8210172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8545197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箭头: V 形 58"/>
          <p:cNvSpPr/>
          <p:nvPr/>
        </p:nvSpPr>
        <p:spPr>
          <a:xfrm flipH="1">
            <a:off x="3335419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V 形 59"/>
          <p:cNvSpPr/>
          <p:nvPr/>
        </p:nvSpPr>
        <p:spPr>
          <a:xfrm flipH="1">
            <a:off x="3670444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3632" y="1713266"/>
            <a:ext cx="10476008" cy="4405594"/>
            <a:chOff x="307150" y="1723697"/>
            <a:chExt cx="2464616" cy="4405641"/>
          </a:xfrm>
        </p:grpSpPr>
        <p:sp>
          <p:nvSpPr>
            <p:cNvPr id="3" name="矩形 2"/>
            <p:cNvSpPr/>
            <p:nvPr/>
          </p:nvSpPr>
          <p:spPr>
            <a:xfrm>
              <a:off x="307544" y="1723697"/>
              <a:ext cx="2464222" cy="4405641"/>
            </a:xfrm>
            <a:prstGeom prst="rect">
              <a:avLst/>
            </a:prstGeom>
            <a:solidFill>
              <a:srgbClr val="547596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07347" y="5914663"/>
              <a:ext cx="2464222" cy="214675"/>
            </a:xfrm>
            <a:prstGeom prst="rect">
              <a:avLst/>
            </a:prstGeom>
            <a:solidFill>
              <a:srgbClr val="DB6C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07150" y="1837653"/>
              <a:ext cx="2359724" cy="41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00" name="圆: 空心 99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CDE8BC-6F9F-4082-B67F-D9CD9B65A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802" y="1827221"/>
            <a:ext cx="7590403" cy="858757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51C6414-AC88-4671-BA19-0D1B5C676D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782426D4-0AA1-44DA-97A0-264BFF8D0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-3.95833E-6 -0.5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6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73692"/>
            <a:ext cx="12192000" cy="2284308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55" name="文本框 54"/>
          <p:cNvSpPr txBox="1"/>
          <p:nvPr/>
        </p:nvSpPr>
        <p:spPr>
          <a:xfrm>
            <a:off x="4214977" y="890984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  码   展  示</a:t>
            </a:r>
          </a:p>
        </p:txBody>
      </p:sp>
      <p:sp>
        <p:nvSpPr>
          <p:cNvPr id="56" name="箭头: V 形 55"/>
          <p:cNvSpPr/>
          <p:nvPr/>
        </p:nvSpPr>
        <p:spPr>
          <a:xfrm>
            <a:off x="8210172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8545197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箭头: V 形 58"/>
          <p:cNvSpPr/>
          <p:nvPr/>
        </p:nvSpPr>
        <p:spPr>
          <a:xfrm flipH="1">
            <a:off x="3335419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V 形 59"/>
          <p:cNvSpPr/>
          <p:nvPr/>
        </p:nvSpPr>
        <p:spPr>
          <a:xfrm flipH="1">
            <a:off x="3670444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4469" y="1713266"/>
            <a:ext cx="10475171" cy="4405594"/>
            <a:chOff x="307347" y="1723697"/>
            <a:chExt cx="2464419" cy="4405641"/>
          </a:xfrm>
        </p:grpSpPr>
        <p:sp>
          <p:nvSpPr>
            <p:cNvPr id="3" name="矩形 2"/>
            <p:cNvSpPr/>
            <p:nvPr/>
          </p:nvSpPr>
          <p:spPr>
            <a:xfrm>
              <a:off x="307544" y="1723697"/>
              <a:ext cx="2464222" cy="4405641"/>
            </a:xfrm>
            <a:prstGeom prst="rect">
              <a:avLst/>
            </a:prstGeom>
            <a:solidFill>
              <a:srgbClr val="547596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07347" y="5914663"/>
              <a:ext cx="2464222" cy="214675"/>
            </a:xfrm>
            <a:prstGeom prst="rect">
              <a:avLst/>
            </a:prstGeom>
            <a:solidFill>
              <a:srgbClr val="DB6C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圆: 空心 99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64E88C-9A0F-452C-BD0C-2B19270C6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12" y="1458267"/>
            <a:ext cx="5419048" cy="48571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73ACF3-765B-4A2F-BDC6-4E7AA4627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207" y="2511874"/>
            <a:ext cx="3106063" cy="2570534"/>
          </a:xfrm>
          <a:prstGeom prst="rect">
            <a:avLst/>
          </a:prstGeom>
        </p:spPr>
      </p:pic>
      <p:sp>
        <p:nvSpPr>
          <p:cNvPr id="33" name="矩形 4">
            <a:extLst>
              <a:ext uri="{FF2B5EF4-FFF2-40B4-BE49-F238E27FC236}">
                <a16:creationId xmlns:a16="http://schemas.microsoft.com/office/drawing/2014/main" id="{C4085276-8D7A-4734-BFDF-9B7AE2571600}"/>
              </a:ext>
            </a:extLst>
          </p:cNvPr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3">
            <a:extLst>
              <a:ext uri="{FF2B5EF4-FFF2-40B4-BE49-F238E27FC236}">
                <a16:creationId xmlns:a16="http://schemas.microsoft.com/office/drawing/2014/main" id="{D879CC88-6844-4C07-AE0C-3CD5B69A1280}"/>
              </a:ext>
            </a:extLst>
          </p:cNvPr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2">
            <a:extLst>
              <a:ext uri="{FF2B5EF4-FFF2-40B4-BE49-F238E27FC236}">
                <a16:creationId xmlns:a16="http://schemas.microsoft.com/office/drawing/2014/main" id="{557BECC2-C3AE-4696-AE41-E312B7313839}"/>
              </a:ext>
            </a:extLst>
          </p:cNvPr>
          <p:cNvSpPr/>
          <p:nvPr/>
        </p:nvSpPr>
        <p:spPr>
          <a:xfrm>
            <a:off x="2909553" y="270911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1">
            <a:extLst>
              <a:ext uri="{FF2B5EF4-FFF2-40B4-BE49-F238E27FC236}">
                <a16:creationId xmlns:a16="http://schemas.microsoft.com/office/drawing/2014/main" id="{4FAFCE1B-4EEA-4CBB-9F26-4DD07C19684E}"/>
              </a:ext>
            </a:extLst>
          </p:cNvPr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D6FB512-E65B-47DA-A22A-AA82525C0840}"/>
              </a:ext>
            </a:extLst>
          </p:cNvPr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03108FA-D7FE-458D-BF00-15A8AC9B2F30}"/>
              </a:ext>
            </a:extLst>
          </p:cNvPr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FBBE507-EAA8-4E5C-BBEF-5982F6E448E9}"/>
              </a:ext>
            </a:extLst>
          </p:cNvPr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22F22D2-CD24-402E-845C-5B9C6EEE84EF}"/>
              </a:ext>
            </a:extLst>
          </p:cNvPr>
          <p:cNvSpPr txBox="1"/>
          <p:nvPr/>
        </p:nvSpPr>
        <p:spPr>
          <a:xfrm>
            <a:off x="2862593" y="2333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55E28A7-CC63-47BD-B7A3-8887C73FB620}"/>
              </a:ext>
            </a:extLst>
          </p:cNvPr>
          <p:cNvSpPr txBox="1"/>
          <p:nvPr/>
        </p:nvSpPr>
        <p:spPr>
          <a:xfrm>
            <a:off x="4151610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A94BA19-66A9-4C55-8D39-E263A1404182}"/>
              </a:ext>
            </a:extLst>
          </p:cNvPr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EE29DEB6-BE11-43B0-BB7B-DB696CE34F0B}"/>
              </a:ext>
            </a:extLst>
          </p:cNvPr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90CBEC1E-12E5-491F-95D0-57D325B7C338}"/>
              </a:ext>
            </a:extLst>
          </p:cNvPr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3E829C72-6B43-4621-843C-0ED0E8E4D80E}"/>
              </a:ext>
            </a:extLst>
          </p:cNvPr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D797745-BE0C-4F03-98B9-2B07F3B7F5BF}"/>
              </a:ext>
            </a:extLst>
          </p:cNvPr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34A2C7DC-F341-46AC-AB1E-52551E4CFE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0FB36245-6851-4CC4-AE37-060DEDFCA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82C3BCD-501E-4CED-85A3-23D0B10CEB01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92000" numberOfShade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0" y="10440"/>
            <a:ext cx="12192000" cy="2284308"/>
          </a:xfrm>
          <a:prstGeom prst="rect">
            <a:avLst/>
          </a:prstGeom>
          <a:scene3d>
            <a:camera prst="perspectiveAbove">
              <a:rot lat="20999996" lon="0" rev="0"/>
            </a:camera>
            <a:lightRig rig="threePt" dir="t"/>
          </a:scene3d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5">
            <a:alphaModFix amt="2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66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73692"/>
            <a:ext cx="12192000" cy="2284308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55" name="文本框 54"/>
          <p:cNvSpPr txBox="1"/>
          <p:nvPr/>
        </p:nvSpPr>
        <p:spPr>
          <a:xfrm>
            <a:off x="4214977" y="890984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  码   展  示</a:t>
            </a:r>
          </a:p>
        </p:txBody>
      </p:sp>
      <p:sp>
        <p:nvSpPr>
          <p:cNvPr id="56" name="箭头: V 形 55"/>
          <p:cNvSpPr/>
          <p:nvPr/>
        </p:nvSpPr>
        <p:spPr>
          <a:xfrm>
            <a:off x="8210172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8545197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箭头: V 形 58"/>
          <p:cNvSpPr/>
          <p:nvPr/>
        </p:nvSpPr>
        <p:spPr>
          <a:xfrm flipH="1">
            <a:off x="3335419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V 形 59"/>
          <p:cNvSpPr/>
          <p:nvPr/>
        </p:nvSpPr>
        <p:spPr>
          <a:xfrm flipH="1">
            <a:off x="3670444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4469" y="1713266"/>
            <a:ext cx="10475171" cy="4405594"/>
            <a:chOff x="307347" y="1723697"/>
            <a:chExt cx="2464419" cy="4405641"/>
          </a:xfrm>
        </p:grpSpPr>
        <p:sp>
          <p:nvSpPr>
            <p:cNvPr id="3" name="矩形 2"/>
            <p:cNvSpPr/>
            <p:nvPr/>
          </p:nvSpPr>
          <p:spPr>
            <a:xfrm>
              <a:off x="307544" y="1723697"/>
              <a:ext cx="2464222" cy="4405641"/>
            </a:xfrm>
            <a:prstGeom prst="rect">
              <a:avLst/>
            </a:prstGeom>
            <a:solidFill>
              <a:srgbClr val="547596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07347" y="5914663"/>
              <a:ext cx="2464222" cy="214675"/>
            </a:xfrm>
            <a:prstGeom prst="rect">
              <a:avLst/>
            </a:prstGeom>
            <a:solidFill>
              <a:srgbClr val="DB6C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圆: 空心 99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F3EEE2-9222-48FE-956C-DE962E0B0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17" y="1412954"/>
            <a:ext cx="6695238" cy="4819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887DD2-3060-4A53-9ED4-F3519C701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404" y="1745999"/>
            <a:ext cx="3991807" cy="4136760"/>
          </a:xfrm>
          <a:prstGeom prst="rect">
            <a:avLst/>
          </a:prstGeom>
        </p:spPr>
      </p:pic>
      <p:sp>
        <p:nvSpPr>
          <p:cNvPr id="32" name="矩形 4">
            <a:extLst>
              <a:ext uri="{FF2B5EF4-FFF2-40B4-BE49-F238E27FC236}">
                <a16:creationId xmlns:a16="http://schemas.microsoft.com/office/drawing/2014/main" id="{8C366F8A-F30D-4F5A-A4CF-4BDEE0A2498E}"/>
              </a:ext>
            </a:extLst>
          </p:cNvPr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3">
            <a:extLst>
              <a:ext uri="{FF2B5EF4-FFF2-40B4-BE49-F238E27FC236}">
                <a16:creationId xmlns:a16="http://schemas.microsoft.com/office/drawing/2014/main" id="{C40D5006-F2EC-4571-916A-7353FB390E65}"/>
              </a:ext>
            </a:extLst>
          </p:cNvPr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2">
            <a:extLst>
              <a:ext uri="{FF2B5EF4-FFF2-40B4-BE49-F238E27FC236}">
                <a16:creationId xmlns:a16="http://schemas.microsoft.com/office/drawing/2014/main" id="{BF39A77E-44D4-4393-A60A-72AC4EDCEE79}"/>
              </a:ext>
            </a:extLst>
          </p:cNvPr>
          <p:cNvSpPr/>
          <p:nvPr/>
        </p:nvSpPr>
        <p:spPr>
          <a:xfrm>
            <a:off x="2909553" y="270911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FEAD6F20-78BA-49E7-8DDF-A0C755F60C91}"/>
              </a:ext>
            </a:extLst>
          </p:cNvPr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3CC9457-E3F3-4C3A-8392-64BBC5A98E71}"/>
              </a:ext>
            </a:extLst>
          </p:cNvPr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B2D5983-233F-49DC-800D-99F4B60929BC}"/>
              </a:ext>
            </a:extLst>
          </p:cNvPr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A2602A6-2234-4FAD-A558-0A2064700D8E}"/>
              </a:ext>
            </a:extLst>
          </p:cNvPr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5ABC516-A8C0-4265-8E5A-287398138606}"/>
              </a:ext>
            </a:extLst>
          </p:cNvPr>
          <p:cNvSpPr txBox="1"/>
          <p:nvPr/>
        </p:nvSpPr>
        <p:spPr>
          <a:xfrm>
            <a:off x="2862593" y="2333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0DCBC96-246D-496E-BC94-C413EB9CB88A}"/>
              </a:ext>
            </a:extLst>
          </p:cNvPr>
          <p:cNvSpPr txBox="1"/>
          <p:nvPr/>
        </p:nvSpPr>
        <p:spPr>
          <a:xfrm>
            <a:off x="4151610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8E44598-A5E7-40EC-BD07-28278BBA8B3B}"/>
              </a:ext>
            </a:extLst>
          </p:cNvPr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854B8641-E5C0-40AF-B9E0-1794980FB6E0}"/>
              </a:ext>
            </a:extLst>
          </p:cNvPr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E6E7D632-F238-4AF3-9267-E2B84DDBBEB7}"/>
              </a:ext>
            </a:extLst>
          </p:cNvPr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39686E4-E325-4E12-87BD-F8E3A8636237}"/>
              </a:ext>
            </a:extLst>
          </p:cNvPr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69A2D366-33FE-41D2-AF87-32478D9113DE}"/>
              </a:ext>
            </a:extLst>
          </p:cNvPr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9D73E81C-3A49-4FE4-8C1F-AD3DD0CC86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9E46919A-2DD1-42AE-812C-9F0F534BDC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0FD28FA-00C7-46C5-899D-BAF1BD816269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92000" numberOfShade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0" y="10440"/>
            <a:ext cx="12192000" cy="2284308"/>
          </a:xfrm>
          <a:prstGeom prst="rect">
            <a:avLst/>
          </a:prstGeom>
          <a:scene3d>
            <a:camera prst="perspectiveAbove">
              <a:rot lat="20999996" lon="0" rev="0"/>
            </a:camera>
            <a:lightRig rig="threePt" dir="t"/>
          </a:scene3d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6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73692"/>
            <a:ext cx="12192000" cy="2284308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55" name="文本框 54"/>
          <p:cNvSpPr txBox="1"/>
          <p:nvPr/>
        </p:nvSpPr>
        <p:spPr>
          <a:xfrm>
            <a:off x="4214977" y="890984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  码   展  示</a:t>
            </a:r>
          </a:p>
        </p:txBody>
      </p:sp>
      <p:sp>
        <p:nvSpPr>
          <p:cNvPr id="56" name="箭头: V 形 55"/>
          <p:cNvSpPr/>
          <p:nvPr/>
        </p:nvSpPr>
        <p:spPr>
          <a:xfrm>
            <a:off x="8210172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8545197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箭头: V 形 58"/>
          <p:cNvSpPr/>
          <p:nvPr/>
        </p:nvSpPr>
        <p:spPr>
          <a:xfrm flipH="1">
            <a:off x="3335419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V 形 59"/>
          <p:cNvSpPr/>
          <p:nvPr/>
        </p:nvSpPr>
        <p:spPr>
          <a:xfrm flipH="1">
            <a:off x="3670444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4469" y="1713266"/>
            <a:ext cx="10475171" cy="4405594"/>
            <a:chOff x="307347" y="1723697"/>
            <a:chExt cx="2464419" cy="4405641"/>
          </a:xfrm>
        </p:grpSpPr>
        <p:sp>
          <p:nvSpPr>
            <p:cNvPr id="3" name="矩形 2"/>
            <p:cNvSpPr/>
            <p:nvPr/>
          </p:nvSpPr>
          <p:spPr>
            <a:xfrm>
              <a:off x="307544" y="1723697"/>
              <a:ext cx="2464222" cy="4405641"/>
            </a:xfrm>
            <a:prstGeom prst="rect">
              <a:avLst/>
            </a:prstGeom>
            <a:solidFill>
              <a:srgbClr val="547596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07347" y="5914663"/>
              <a:ext cx="2464222" cy="214675"/>
            </a:xfrm>
            <a:prstGeom prst="rect">
              <a:avLst/>
            </a:prstGeom>
            <a:solidFill>
              <a:srgbClr val="DB6C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圆: 空心 99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AB7852-DFD6-49B0-9AB0-4D357475F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669" y="1378448"/>
            <a:ext cx="3401861" cy="52673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93FD37-F178-4D43-816A-0742E366C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814" y="2917981"/>
            <a:ext cx="3741534" cy="1961580"/>
          </a:xfrm>
          <a:prstGeom prst="rect">
            <a:avLst/>
          </a:prstGeom>
        </p:spPr>
      </p:pic>
      <p:sp>
        <p:nvSpPr>
          <p:cNvPr id="32" name="矩形 4">
            <a:extLst>
              <a:ext uri="{FF2B5EF4-FFF2-40B4-BE49-F238E27FC236}">
                <a16:creationId xmlns:a16="http://schemas.microsoft.com/office/drawing/2014/main" id="{112AF010-323F-4606-ACC3-228386FEA033}"/>
              </a:ext>
            </a:extLst>
          </p:cNvPr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3">
            <a:extLst>
              <a:ext uri="{FF2B5EF4-FFF2-40B4-BE49-F238E27FC236}">
                <a16:creationId xmlns:a16="http://schemas.microsoft.com/office/drawing/2014/main" id="{0E6A3CF2-6134-4A41-8ED5-79D0E8CD0787}"/>
              </a:ext>
            </a:extLst>
          </p:cNvPr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2">
            <a:extLst>
              <a:ext uri="{FF2B5EF4-FFF2-40B4-BE49-F238E27FC236}">
                <a16:creationId xmlns:a16="http://schemas.microsoft.com/office/drawing/2014/main" id="{F2A24BDE-8971-48F8-A605-4C192136F9A9}"/>
              </a:ext>
            </a:extLst>
          </p:cNvPr>
          <p:cNvSpPr/>
          <p:nvPr/>
        </p:nvSpPr>
        <p:spPr>
          <a:xfrm>
            <a:off x="2909553" y="270911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34F5301D-06D8-4C1D-AED6-4938C3DCEEF6}"/>
              </a:ext>
            </a:extLst>
          </p:cNvPr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3B092AE-F959-4D24-B504-C80ED7B5BB30}"/>
              </a:ext>
            </a:extLst>
          </p:cNvPr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CF78EC0-D11D-4ED6-9044-DFE5BDBC3750}"/>
              </a:ext>
            </a:extLst>
          </p:cNvPr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BF9D318-67EA-4F3E-A98D-998500FD6690}"/>
              </a:ext>
            </a:extLst>
          </p:cNvPr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9836EBB-8A04-42DF-AEDC-53B2FC853AF4}"/>
              </a:ext>
            </a:extLst>
          </p:cNvPr>
          <p:cNvSpPr txBox="1"/>
          <p:nvPr/>
        </p:nvSpPr>
        <p:spPr>
          <a:xfrm>
            <a:off x="2862593" y="2333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4844011-AA34-4FB3-B02A-47D0BDF3DD96}"/>
              </a:ext>
            </a:extLst>
          </p:cNvPr>
          <p:cNvSpPr txBox="1"/>
          <p:nvPr/>
        </p:nvSpPr>
        <p:spPr>
          <a:xfrm>
            <a:off x="4151610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6C37002-DCB4-4C07-AA82-2AFAFADEFF52}"/>
              </a:ext>
            </a:extLst>
          </p:cNvPr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CFE49AE-4E30-4526-97C4-22D51B3EE71E}"/>
              </a:ext>
            </a:extLst>
          </p:cNvPr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1CBE9A6E-B694-4740-928B-0E7FB1C3769A}"/>
              </a:ext>
            </a:extLst>
          </p:cNvPr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15D8D34-8B50-4D7B-A71D-C7C2F7C280F7}"/>
              </a:ext>
            </a:extLst>
          </p:cNvPr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29E4EC1C-7DF5-4770-86E6-366E62ACF568}"/>
              </a:ext>
            </a:extLst>
          </p:cNvPr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7FACD823-2AEB-4F2D-92FD-4819146F9D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8451FF67-97DA-4C8E-BE4A-025DB66CE9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8FE0F3A4-512E-425F-B3E6-9C1159A4E19B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92000" numberOfShade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0" y="10440"/>
            <a:ext cx="12192000" cy="2284308"/>
          </a:xfrm>
          <a:prstGeom prst="rect">
            <a:avLst/>
          </a:prstGeom>
          <a:scene3d>
            <a:camera prst="perspectiveAbove">
              <a:rot lat="20999996" lon="0" rev="0"/>
            </a:camera>
            <a:lightRig rig="threePt" dir="t"/>
          </a:scene3d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6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73692"/>
            <a:ext cx="12192000" cy="2284308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55" name="文本框 54"/>
          <p:cNvSpPr txBox="1"/>
          <p:nvPr/>
        </p:nvSpPr>
        <p:spPr>
          <a:xfrm>
            <a:off x="4214977" y="890984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  码   展  示</a:t>
            </a:r>
          </a:p>
        </p:txBody>
      </p:sp>
      <p:sp>
        <p:nvSpPr>
          <p:cNvPr id="56" name="箭头: V 形 55"/>
          <p:cNvSpPr/>
          <p:nvPr/>
        </p:nvSpPr>
        <p:spPr>
          <a:xfrm>
            <a:off x="8210172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8545197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箭头: V 形 58"/>
          <p:cNvSpPr/>
          <p:nvPr/>
        </p:nvSpPr>
        <p:spPr>
          <a:xfrm flipH="1">
            <a:off x="3335419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V 形 59"/>
          <p:cNvSpPr/>
          <p:nvPr/>
        </p:nvSpPr>
        <p:spPr>
          <a:xfrm flipH="1">
            <a:off x="3670444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4469" y="1713266"/>
            <a:ext cx="10475171" cy="4405594"/>
            <a:chOff x="307347" y="1723697"/>
            <a:chExt cx="2464419" cy="4405641"/>
          </a:xfrm>
        </p:grpSpPr>
        <p:sp>
          <p:nvSpPr>
            <p:cNvPr id="3" name="矩形 2"/>
            <p:cNvSpPr/>
            <p:nvPr/>
          </p:nvSpPr>
          <p:spPr>
            <a:xfrm>
              <a:off x="307544" y="1723697"/>
              <a:ext cx="2464222" cy="4405641"/>
            </a:xfrm>
            <a:prstGeom prst="rect">
              <a:avLst/>
            </a:prstGeom>
            <a:solidFill>
              <a:srgbClr val="547596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07347" y="5914663"/>
              <a:ext cx="2464222" cy="214675"/>
            </a:xfrm>
            <a:prstGeom prst="rect">
              <a:avLst/>
            </a:prstGeom>
            <a:solidFill>
              <a:srgbClr val="DB6C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圆: 空心 99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D4B472-5B69-4940-848A-CFE06CE83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16" y="1456626"/>
            <a:ext cx="7123809" cy="47809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A0615E-6B1C-4E6B-9407-A22C2D0FA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425" y="1716285"/>
            <a:ext cx="3514286" cy="4295238"/>
          </a:xfrm>
          <a:prstGeom prst="rect">
            <a:avLst/>
          </a:prstGeom>
        </p:spPr>
      </p:pic>
      <p:sp>
        <p:nvSpPr>
          <p:cNvPr id="32" name="矩形 4">
            <a:extLst>
              <a:ext uri="{FF2B5EF4-FFF2-40B4-BE49-F238E27FC236}">
                <a16:creationId xmlns:a16="http://schemas.microsoft.com/office/drawing/2014/main" id="{40BF3557-AE77-44F3-8E0F-CDB855C5DBB6}"/>
              </a:ext>
            </a:extLst>
          </p:cNvPr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3">
            <a:extLst>
              <a:ext uri="{FF2B5EF4-FFF2-40B4-BE49-F238E27FC236}">
                <a16:creationId xmlns:a16="http://schemas.microsoft.com/office/drawing/2014/main" id="{A5CFF41E-CEE3-47D3-B24B-6356C9E15645}"/>
              </a:ext>
            </a:extLst>
          </p:cNvPr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2">
            <a:extLst>
              <a:ext uri="{FF2B5EF4-FFF2-40B4-BE49-F238E27FC236}">
                <a16:creationId xmlns:a16="http://schemas.microsoft.com/office/drawing/2014/main" id="{1C9C8048-7C82-4E24-88C1-46F42E896B19}"/>
              </a:ext>
            </a:extLst>
          </p:cNvPr>
          <p:cNvSpPr/>
          <p:nvPr/>
        </p:nvSpPr>
        <p:spPr>
          <a:xfrm>
            <a:off x="2909553" y="270911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7040B9B6-D50E-4993-8295-3ECDB82EEB10}"/>
              </a:ext>
            </a:extLst>
          </p:cNvPr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9523AB-90F7-4BEA-874A-FD78E57EE821}"/>
              </a:ext>
            </a:extLst>
          </p:cNvPr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B17E2D-5E0F-4B4B-85B7-969A0EA6B154}"/>
              </a:ext>
            </a:extLst>
          </p:cNvPr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0CF62FE-B686-4142-A75B-D7F9ADD84991}"/>
              </a:ext>
            </a:extLst>
          </p:cNvPr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9A19A06-AC81-4142-8DD9-534A56E6E2CC}"/>
              </a:ext>
            </a:extLst>
          </p:cNvPr>
          <p:cNvSpPr txBox="1"/>
          <p:nvPr/>
        </p:nvSpPr>
        <p:spPr>
          <a:xfrm>
            <a:off x="2862593" y="2333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84BFACC-B5EE-4A61-8225-F36E846E132B}"/>
              </a:ext>
            </a:extLst>
          </p:cNvPr>
          <p:cNvSpPr txBox="1"/>
          <p:nvPr/>
        </p:nvSpPr>
        <p:spPr>
          <a:xfrm>
            <a:off x="4151610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6D72267-86D4-4540-B030-F458A27253BF}"/>
              </a:ext>
            </a:extLst>
          </p:cNvPr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775DDBE-8B96-4604-835A-D7C0212D6C87}"/>
              </a:ext>
            </a:extLst>
          </p:cNvPr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67D6D30F-4262-42BB-B9C8-EFB361AC4B98}"/>
              </a:ext>
            </a:extLst>
          </p:cNvPr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39CE63B-F792-49E1-9505-60FF90154103}"/>
              </a:ext>
            </a:extLst>
          </p:cNvPr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10A6F86-8FEB-4091-A9AA-64F7FFDBE2CB}"/>
              </a:ext>
            </a:extLst>
          </p:cNvPr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3786F051-B4C4-4595-9878-EC74510A35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E4FE3E9-44CD-4ED9-8430-E5A2CBEF6F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273F07E4-FFDA-4973-8367-55D4D0A9C357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39154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92000" numberOfShade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0" y="10440"/>
            <a:ext cx="12192000" cy="2284308"/>
          </a:xfrm>
          <a:prstGeom prst="rect">
            <a:avLst/>
          </a:prstGeom>
          <a:scene3d>
            <a:camera prst="perspectiveAbove">
              <a:rot lat="20999996" lon="0" rev="0"/>
            </a:camera>
            <a:lightRig rig="threePt" dir="t"/>
          </a:scene3d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6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73692"/>
            <a:ext cx="12192000" cy="2284308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55" name="文本框 54"/>
          <p:cNvSpPr txBox="1"/>
          <p:nvPr/>
        </p:nvSpPr>
        <p:spPr>
          <a:xfrm>
            <a:off x="4214977" y="890984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  码   展  示</a:t>
            </a:r>
          </a:p>
        </p:txBody>
      </p:sp>
      <p:sp>
        <p:nvSpPr>
          <p:cNvPr id="56" name="箭头: V 形 55"/>
          <p:cNvSpPr/>
          <p:nvPr/>
        </p:nvSpPr>
        <p:spPr>
          <a:xfrm>
            <a:off x="8210172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8545197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箭头: V 形 58"/>
          <p:cNvSpPr/>
          <p:nvPr/>
        </p:nvSpPr>
        <p:spPr>
          <a:xfrm flipH="1">
            <a:off x="3335419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V 形 59"/>
          <p:cNvSpPr/>
          <p:nvPr/>
        </p:nvSpPr>
        <p:spPr>
          <a:xfrm flipH="1">
            <a:off x="3670444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4469" y="1713266"/>
            <a:ext cx="10475171" cy="4405594"/>
            <a:chOff x="307347" y="1723697"/>
            <a:chExt cx="2464419" cy="4405641"/>
          </a:xfrm>
        </p:grpSpPr>
        <p:sp>
          <p:nvSpPr>
            <p:cNvPr id="3" name="矩形 2"/>
            <p:cNvSpPr/>
            <p:nvPr/>
          </p:nvSpPr>
          <p:spPr>
            <a:xfrm>
              <a:off x="307544" y="1723697"/>
              <a:ext cx="2464222" cy="4405641"/>
            </a:xfrm>
            <a:prstGeom prst="rect">
              <a:avLst/>
            </a:prstGeom>
            <a:solidFill>
              <a:srgbClr val="547596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07347" y="5914663"/>
              <a:ext cx="2464222" cy="214675"/>
            </a:xfrm>
            <a:prstGeom prst="rect">
              <a:avLst/>
            </a:prstGeom>
            <a:solidFill>
              <a:srgbClr val="DB6C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圆: 空心 99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9285FB-4BEB-4DA8-8C82-67DA84B4A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75" y="1518860"/>
            <a:ext cx="7761905" cy="4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D27E48-2CC0-4955-942A-D43EBC7A5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864" y="1713266"/>
            <a:ext cx="2607687" cy="4473439"/>
          </a:xfrm>
          <a:prstGeom prst="rect">
            <a:avLst/>
          </a:prstGeom>
        </p:spPr>
      </p:pic>
      <p:sp>
        <p:nvSpPr>
          <p:cNvPr id="31" name="矩形 4">
            <a:extLst>
              <a:ext uri="{FF2B5EF4-FFF2-40B4-BE49-F238E27FC236}">
                <a16:creationId xmlns:a16="http://schemas.microsoft.com/office/drawing/2014/main" id="{339A6A29-1C00-4D9E-9525-5D3655893086}"/>
              </a:ext>
            </a:extLst>
          </p:cNvPr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3">
            <a:extLst>
              <a:ext uri="{FF2B5EF4-FFF2-40B4-BE49-F238E27FC236}">
                <a16:creationId xmlns:a16="http://schemas.microsoft.com/office/drawing/2014/main" id="{54852CC2-3FEA-432F-8578-F26C6E096042}"/>
              </a:ext>
            </a:extLst>
          </p:cNvPr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>
            <a:extLst>
              <a:ext uri="{FF2B5EF4-FFF2-40B4-BE49-F238E27FC236}">
                <a16:creationId xmlns:a16="http://schemas.microsoft.com/office/drawing/2014/main" id="{71B010F6-9537-4876-AB01-AA259031CB1F}"/>
              </a:ext>
            </a:extLst>
          </p:cNvPr>
          <p:cNvSpPr/>
          <p:nvPr/>
        </p:nvSpPr>
        <p:spPr>
          <a:xfrm>
            <a:off x="2909553" y="270911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1">
            <a:extLst>
              <a:ext uri="{FF2B5EF4-FFF2-40B4-BE49-F238E27FC236}">
                <a16:creationId xmlns:a16="http://schemas.microsoft.com/office/drawing/2014/main" id="{924B1C32-E4A1-4565-A863-C35A8F3A9821}"/>
              </a:ext>
            </a:extLst>
          </p:cNvPr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68A765E-E578-4D68-86FA-79A50FD10540}"/>
              </a:ext>
            </a:extLst>
          </p:cNvPr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FD33DBD-B66B-46A4-88AF-C981EBD70187}"/>
              </a:ext>
            </a:extLst>
          </p:cNvPr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DB82291-52A0-4A34-ABC4-72AD773E10AE}"/>
              </a:ext>
            </a:extLst>
          </p:cNvPr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7A80B4-8459-428D-84B2-B1261A0C5518}"/>
              </a:ext>
            </a:extLst>
          </p:cNvPr>
          <p:cNvSpPr txBox="1"/>
          <p:nvPr/>
        </p:nvSpPr>
        <p:spPr>
          <a:xfrm>
            <a:off x="2862593" y="2333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E7006B7-AA7E-43D2-9827-7D4AEC709127}"/>
              </a:ext>
            </a:extLst>
          </p:cNvPr>
          <p:cNvSpPr txBox="1"/>
          <p:nvPr/>
        </p:nvSpPr>
        <p:spPr>
          <a:xfrm>
            <a:off x="4151610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3893F0F-9078-4901-B0CE-6C07F6ED2199}"/>
              </a:ext>
            </a:extLst>
          </p:cNvPr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B58D57C-AB89-4455-90A8-CC70E88E22AF}"/>
              </a:ext>
            </a:extLst>
          </p:cNvPr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8616FEAE-516D-48A8-8B22-3E17939A9ED2}"/>
              </a:ext>
            </a:extLst>
          </p:cNvPr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6556C0F-187B-4C29-A7CC-02A174B1ED47}"/>
              </a:ext>
            </a:extLst>
          </p:cNvPr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4CEBAE0-C261-4BF1-BE7D-C6A827FACAD9}"/>
              </a:ext>
            </a:extLst>
          </p:cNvPr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F78F1CF0-DA75-4E83-9109-972822F4E1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AD7B0530-0E19-4149-827B-DB09FB747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59F5A8C1-5CE5-4F46-A44E-3221E29A3A65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282082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92000" numberOfShade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0" y="10440"/>
            <a:ext cx="12192000" cy="2284308"/>
          </a:xfrm>
          <a:prstGeom prst="rect">
            <a:avLst/>
          </a:prstGeom>
          <a:scene3d>
            <a:camera prst="perspectiveAbove">
              <a:rot lat="20999996" lon="0" rev="0"/>
            </a:camera>
            <a:lightRig rig="threePt" dir="t"/>
          </a:scene3d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6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73692"/>
            <a:ext cx="12192000" cy="2284308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55" name="文本框 54"/>
          <p:cNvSpPr txBox="1"/>
          <p:nvPr/>
        </p:nvSpPr>
        <p:spPr>
          <a:xfrm>
            <a:off x="4214977" y="890984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  码   展  示</a:t>
            </a:r>
          </a:p>
        </p:txBody>
      </p:sp>
      <p:sp>
        <p:nvSpPr>
          <p:cNvPr id="56" name="箭头: V 形 55"/>
          <p:cNvSpPr/>
          <p:nvPr/>
        </p:nvSpPr>
        <p:spPr>
          <a:xfrm>
            <a:off x="8210172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8545197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箭头: V 形 58"/>
          <p:cNvSpPr/>
          <p:nvPr/>
        </p:nvSpPr>
        <p:spPr>
          <a:xfrm flipH="1">
            <a:off x="3335419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V 形 59"/>
          <p:cNvSpPr/>
          <p:nvPr/>
        </p:nvSpPr>
        <p:spPr>
          <a:xfrm flipH="1">
            <a:off x="3670444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4469" y="1713266"/>
            <a:ext cx="10475171" cy="4405594"/>
            <a:chOff x="307347" y="1723697"/>
            <a:chExt cx="2464419" cy="4405641"/>
          </a:xfrm>
        </p:grpSpPr>
        <p:sp>
          <p:nvSpPr>
            <p:cNvPr id="3" name="矩形 2"/>
            <p:cNvSpPr/>
            <p:nvPr/>
          </p:nvSpPr>
          <p:spPr>
            <a:xfrm>
              <a:off x="307544" y="1723697"/>
              <a:ext cx="2464222" cy="4405641"/>
            </a:xfrm>
            <a:prstGeom prst="rect">
              <a:avLst/>
            </a:prstGeom>
            <a:solidFill>
              <a:srgbClr val="547596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07347" y="5914663"/>
              <a:ext cx="2464222" cy="214675"/>
            </a:xfrm>
            <a:prstGeom prst="rect">
              <a:avLst/>
            </a:prstGeom>
            <a:solidFill>
              <a:srgbClr val="DB6C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圆: 空心 99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E71CB7-B1AC-42A8-842B-B61938667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695" y="1494516"/>
            <a:ext cx="4536138" cy="46873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17C490-F5B4-42DB-80FD-29D2A39E5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404" y="1568444"/>
            <a:ext cx="3095238" cy="4695238"/>
          </a:xfrm>
          <a:prstGeom prst="rect">
            <a:avLst/>
          </a:prstGeom>
        </p:spPr>
      </p:pic>
      <p:sp>
        <p:nvSpPr>
          <p:cNvPr id="32" name="矩形 4">
            <a:extLst>
              <a:ext uri="{FF2B5EF4-FFF2-40B4-BE49-F238E27FC236}">
                <a16:creationId xmlns:a16="http://schemas.microsoft.com/office/drawing/2014/main" id="{444E38FC-A737-4C40-93AB-50BB92F19794}"/>
              </a:ext>
            </a:extLst>
          </p:cNvPr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3">
            <a:extLst>
              <a:ext uri="{FF2B5EF4-FFF2-40B4-BE49-F238E27FC236}">
                <a16:creationId xmlns:a16="http://schemas.microsoft.com/office/drawing/2014/main" id="{1D5A354E-4F62-4E8F-AB6D-6261A2E3C025}"/>
              </a:ext>
            </a:extLst>
          </p:cNvPr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2">
            <a:extLst>
              <a:ext uri="{FF2B5EF4-FFF2-40B4-BE49-F238E27FC236}">
                <a16:creationId xmlns:a16="http://schemas.microsoft.com/office/drawing/2014/main" id="{4BBFC103-337F-4C13-AF5A-A19BA40EB553}"/>
              </a:ext>
            </a:extLst>
          </p:cNvPr>
          <p:cNvSpPr/>
          <p:nvPr/>
        </p:nvSpPr>
        <p:spPr>
          <a:xfrm>
            <a:off x="2909553" y="270911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1">
            <a:extLst>
              <a:ext uri="{FF2B5EF4-FFF2-40B4-BE49-F238E27FC236}">
                <a16:creationId xmlns:a16="http://schemas.microsoft.com/office/drawing/2014/main" id="{4576768D-A663-44A5-A77F-56FBFDD26A06}"/>
              </a:ext>
            </a:extLst>
          </p:cNvPr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B3DAF9C-1B95-415D-901C-1DDA2A4B9F2F}"/>
              </a:ext>
            </a:extLst>
          </p:cNvPr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B384A6F-F227-4BD8-A07F-4AC2FE3B1C63}"/>
              </a:ext>
            </a:extLst>
          </p:cNvPr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028268C-C327-4B97-9C91-E3454A0F39E2}"/>
              </a:ext>
            </a:extLst>
          </p:cNvPr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EA49D8F-CE32-44F4-82C8-E8E05D551933}"/>
              </a:ext>
            </a:extLst>
          </p:cNvPr>
          <p:cNvSpPr txBox="1"/>
          <p:nvPr/>
        </p:nvSpPr>
        <p:spPr>
          <a:xfrm>
            <a:off x="2862593" y="2333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4D9F140-0351-4515-8F91-E13B68B152C2}"/>
              </a:ext>
            </a:extLst>
          </p:cNvPr>
          <p:cNvSpPr txBox="1"/>
          <p:nvPr/>
        </p:nvSpPr>
        <p:spPr>
          <a:xfrm>
            <a:off x="4151610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5BDA925-92F0-42D3-A108-F88D855064AF}"/>
              </a:ext>
            </a:extLst>
          </p:cNvPr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2931F7C-FA43-4166-925E-45E1338A758C}"/>
              </a:ext>
            </a:extLst>
          </p:cNvPr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AE77C9A-82C4-40CD-BE1B-65C9340C1B0D}"/>
              </a:ext>
            </a:extLst>
          </p:cNvPr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C67198A-F1ED-4215-933D-A81FEE105DBA}"/>
              </a:ext>
            </a:extLst>
          </p:cNvPr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E116DA3-F54D-43A9-9089-A2BCE33D0BA4}"/>
              </a:ext>
            </a:extLst>
          </p:cNvPr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38817D79-7B55-4A8A-966A-8A0283ED9D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86D46847-38E0-4A45-B3AD-092CCF953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0EA5AB74-2E5C-4692-91B8-F99351A269B9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13820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92000" numberOfShade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0" y="10440"/>
            <a:ext cx="12192000" cy="2284308"/>
          </a:xfrm>
          <a:prstGeom prst="rect">
            <a:avLst/>
          </a:prstGeom>
          <a:scene3d>
            <a:camera prst="perspectiveAbove">
              <a:rot lat="20999996" lon="0" rev="0"/>
            </a:camera>
            <a:lightRig rig="threePt" dir="t"/>
          </a:scene3d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6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73692"/>
            <a:ext cx="12192000" cy="2284308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55" name="文本框 54"/>
          <p:cNvSpPr txBox="1"/>
          <p:nvPr/>
        </p:nvSpPr>
        <p:spPr>
          <a:xfrm>
            <a:off x="4214977" y="890984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  码   展  示</a:t>
            </a:r>
          </a:p>
        </p:txBody>
      </p:sp>
      <p:sp>
        <p:nvSpPr>
          <p:cNvPr id="56" name="箭头: V 形 55"/>
          <p:cNvSpPr/>
          <p:nvPr/>
        </p:nvSpPr>
        <p:spPr>
          <a:xfrm>
            <a:off x="8210172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8545197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箭头: V 形 58"/>
          <p:cNvSpPr/>
          <p:nvPr/>
        </p:nvSpPr>
        <p:spPr>
          <a:xfrm flipH="1">
            <a:off x="3335419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V 形 59"/>
          <p:cNvSpPr/>
          <p:nvPr/>
        </p:nvSpPr>
        <p:spPr>
          <a:xfrm flipH="1">
            <a:off x="3670444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4469" y="1713266"/>
            <a:ext cx="10475171" cy="4405594"/>
            <a:chOff x="307347" y="1723697"/>
            <a:chExt cx="2464419" cy="4405641"/>
          </a:xfrm>
        </p:grpSpPr>
        <p:sp>
          <p:nvSpPr>
            <p:cNvPr id="3" name="矩形 2"/>
            <p:cNvSpPr/>
            <p:nvPr/>
          </p:nvSpPr>
          <p:spPr>
            <a:xfrm>
              <a:off x="307544" y="1723697"/>
              <a:ext cx="2464222" cy="4405641"/>
            </a:xfrm>
            <a:prstGeom prst="rect">
              <a:avLst/>
            </a:prstGeom>
            <a:solidFill>
              <a:srgbClr val="547596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07347" y="5914663"/>
              <a:ext cx="2464222" cy="214675"/>
            </a:xfrm>
            <a:prstGeom prst="rect">
              <a:avLst/>
            </a:prstGeom>
            <a:solidFill>
              <a:srgbClr val="DB6C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圆: 空心 99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84B26F-F8D4-4A87-9966-C42548FAE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512" y="1952592"/>
            <a:ext cx="8671322" cy="3478611"/>
          </a:xfrm>
          <a:prstGeom prst="rect">
            <a:avLst/>
          </a:prstGeom>
        </p:spPr>
      </p:pic>
      <p:sp>
        <p:nvSpPr>
          <p:cNvPr id="31" name="矩形 4">
            <a:extLst>
              <a:ext uri="{FF2B5EF4-FFF2-40B4-BE49-F238E27FC236}">
                <a16:creationId xmlns:a16="http://schemas.microsoft.com/office/drawing/2014/main" id="{8D0A3E1E-B1D9-4E27-B7B5-F81FB08C4560}"/>
              </a:ext>
            </a:extLst>
          </p:cNvPr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3">
            <a:extLst>
              <a:ext uri="{FF2B5EF4-FFF2-40B4-BE49-F238E27FC236}">
                <a16:creationId xmlns:a16="http://schemas.microsoft.com/office/drawing/2014/main" id="{A142D97B-8456-4993-884A-7DE5EDAE372D}"/>
              </a:ext>
            </a:extLst>
          </p:cNvPr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>
            <a:extLst>
              <a:ext uri="{FF2B5EF4-FFF2-40B4-BE49-F238E27FC236}">
                <a16:creationId xmlns:a16="http://schemas.microsoft.com/office/drawing/2014/main" id="{149A3699-DF49-4799-8767-CD9B113A24E0}"/>
              </a:ext>
            </a:extLst>
          </p:cNvPr>
          <p:cNvSpPr/>
          <p:nvPr/>
        </p:nvSpPr>
        <p:spPr>
          <a:xfrm>
            <a:off x="2909553" y="270911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1">
            <a:extLst>
              <a:ext uri="{FF2B5EF4-FFF2-40B4-BE49-F238E27FC236}">
                <a16:creationId xmlns:a16="http://schemas.microsoft.com/office/drawing/2014/main" id="{10DC3C34-80F4-4039-A431-167232E27CBF}"/>
              </a:ext>
            </a:extLst>
          </p:cNvPr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740921-A1C3-431B-898E-E50C3FB18914}"/>
              </a:ext>
            </a:extLst>
          </p:cNvPr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F9FEE09-713F-4254-9B0D-7EFCB0CE9DE8}"/>
              </a:ext>
            </a:extLst>
          </p:cNvPr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B6BDAF9-18BC-4DFF-8F03-410911DDC467}"/>
              </a:ext>
            </a:extLst>
          </p:cNvPr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2B8D64A-1DFF-485F-814A-149295F09B13}"/>
              </a:ext>
            </a:extLst>
          </p:cNvPr>
          <p:cNvSpPr txBox="1"/>
          <p:nvPr/>
        </p:nvSpPr>
        <p:spPr>
          <a:xfrm>
            <a:off x="2862593" y="2333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8443ECD-365D-41B3-9358-725D72898196}"/>
              </a:ext>
            </a:extLst>
          </p:cNvPr>
          <p:cNvSpPr txBox="1"/>
          <p:nvPr/>
        </p:nvSpPr>
        <p:spPr>
          <a:xfrm>
            <a:off x="4151610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60774EB-9652-4E45-A19E-9DE3828D6C1D}"/>
              </a:ext>
            </a:extLst>
          </p:cNvPr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5B892F0-4C81-432B-B31C-A730D70954D7}"/>
              </a:ext>
            </a:extLst>
          </p:cNvPr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28FA420-CC6B-4737-A450-0101FF4BFBF2}"/>
              </a:ext>
            </a:extLst>
          </p:cNvPr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8B6A1344-518F-4D77-B63A-4D7F1A74D6CC}"/>
              </a:ext>
            </a:extLst>
          </p:cNvPr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3E4649D-8A0A-483D-9EAF-6426F90BE86A}"/>
              </a:ext>
            </a:extLst>
          </p:cNvPr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469F4688-7A00-4AC1-B697-8E8D8ADE4C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8A254AD1-3B30-4F09-B69C-05C9AC1DDF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2E92A16C-D5EA-4B3A-94E3-D11FF2DD2910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195896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树, 雪花, 户外, 地面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127" r="32056" b="1125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4">
            <a:alphaModFix amt="3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"/>
            <a:ext cx="3474720" cy="6858001"/>
          </a:xfrm>
          <a:prstGeom prst="rect">
            <a:avLst/>
          </a:prstGeom>
          <a:solidFill>
            <a:srgbClr val="47698D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74720" y="1"/>
            <a:ext cx="8792336" cy="685799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68444" y="1597210"/>
            <a:ext cx="164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目录</a:t>
            </a:r>
          </a:p>
        </p:txBody>
      </p:sp>
      <p:sp>
        <p:nvSpPr>
          <p:cNvPr id="40" name="矩形: 圆角 39"/>
          <p:cNvSpPr/>
          <p:nvPr/>
        </p:nvSpPr>
        <p:spPr>
          <a:xfrm>
            <a:off x="352611" y="2417670"/>
            <a:ext cx="1049469" cy="823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26514" y="2598128"/>
            <a:ext cx="2370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CONTENTS</a:t>
            </a:r>
            <a:endParaRPr lang="zh-CN" altLang="en-US" sz="2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-2539734" y="6129339"/>
            <a:ext cx="5532495" cy="2144046"/>
          </a:xfrm>
          <a:prstGeom prst="ellipse">
            <a:avLst/>
          </a:prstGeom>
          <a:solidFill>
            <a:schemeClr val="bg1">
              <a:lumMod val="9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66018" y="6509385"/>
            <a:ext cx="5532495" cy="1943464"/>
          </a:xfrm>
          <a:prstGeom prst="ellipse">
            <a:avLst/>
          </a:prstGeom>
          <a:solidFill>
            <a:schemeClr val="bg1">
              <a:lumMod val="9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2422153" y="0"/>
            <a:ext cx="605083" cy="6050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0" y="4082557"/>
            <a:ext cx="272814" cy="2728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1836308" y="4490926"/>
            <a:ext cx="1638412" cy="16384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: 空心 50"/>
          <p:cNvSpPr/>
          <p:nvPr/>
        </p:nvSpPr>
        <p:spPr>
          <a:xfrm>
            <a:off x="320162" y="6178893"/>
            <a:ext cx="461938" cy="461938"/>
          </a:xfrm>
          <a:prstGeom prst="donu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8" name="圆: 空心 107"/>
          <p:cNvSpPr/>
          <p:nvPr/>
        </p:nvSpPr>
        <p:spPr>
          <a:xfrm>
            <a:off x="11536656" y="6281512"/>
            <a:ext cx="335182" cy="335182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80916" y="1723343"/>
            <a:ext cx="2419324" cy="698500"/>
            <a:chOff x="4580916" y="1723343"/>
            <a:chExt cx="2419324" cy="698500"/>
          </a:xfrm>
        </p:grpSpPr>
        <p:grpSp>
          <p:nvGrpSpPr>
            <p:cNvPr id="67" name="组合 66"/>
            <p:cNvGrpSpPr/>
            <p:nvPr/>
          </p:nvGrpSpPr>
          <p:grpSpPr>
            <a:xfrm>
              <a:off x="4581858" y="1723343"/>
              <a:ext cx="2418382" cy="698500"/>
              <a:chOff x="4581858" y="1660501"/>
              <a:chExt cx="2418382" cy="69850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5221553" y="1660501"/>
                <a:ext cx="1778687" cy="698500"/>
              </a:xfrm>
              <a:prstGeom prst="rect">
                <a:avLst/>
              </a:prstGeom>
              <a:solidFill>
                <a:schemeClr val="bg2">
                  <a:alpha val="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4581858" y="1689904"/>
                <a:ext cx="2386526" cy="639694"/>
                <a:chOff x="4581858" y="1689904"/>
                <a:chExt cx="2386526" cy="639694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4581858" y="1689904"/>
                  <a:ext cx="639694" cy="639694"/>
                </a:xfrm>
                <a:prstGeom prst="rect">
                  <a:avLst/>
                </a:prstGeom>
                <a:solidFill>
                  <a:srgbClr val="4769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latin typeface="Impact" panose="020B0806030902050204" pitchFamily="34" charset="0"/>
                    </a:rPr>
                    <a:t>01</a:t>
                  </a:r>
                  <a:endParaRPr lang="zh-CN" altLang="en-US" sz="2800" dirty="0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5221551" y="1689904"/>
                  <a:ext cx="1746833" cy="639694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2000" dirty="0">
                      <a:solidFill>
                        <a:srgbClr val="47698D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背景</a:t>
                  </a:r>
                </a:p>
              </p:txBody>
            </p:sp>
          </p:grpSp>
        </p:grpSp>
        <p:sp>
          <p:nvSpPr>
            <p:cNvPr id="117" name="矩形 116"/>
            <p:cNvSpPr/>
            <p:nvPr/>
          </p:nvSpPr>
          <p:spPr>
            <a:xfrm>
              <a:off x="4580916" y="1752746"/>
              <a:ext cx="69190" cy="639694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0916" y="2730500"/>
            <a:ext cx="2419324" cy="698500"/>
            <a:chOff x="4580916" y="2730500"/>
            <a:chExt cx="2419324" cy="698500"/>
          </a:xfrm>
        </p:grpSpPr>
        <p:grpSp>
          <p:nvGrpSpPr>
            <p:cNvPr id="83" name="组合 82"/>
            <p:cNvGrpSpPr/>
            <p:nvPr/>
          </p:nvGrpSpPr>
          <p:grpSpPr>
            <a:xfrm>
              <a:off x="4581858" y="2730500"/>
              <a:ext cx="2418382" cy="698500"/>
              <a:chOff x="4581858" y="1660501"/>
              <a:chExt cx="2418382" cy="698500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5221553" y="1660501"/>
                <a:ext cx="1778687" cy="698500"/>
              </a:xfrm>
              <a:prstGeom prst="rect">
                <a:avLst/>
              </a:prstGeom>
              <a:solidFill>
                <a:schemeClr val="bg2">
                  <a:alpha val="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5" name="组合 84"/>
              <p:cNvGrpSpPr/>
              <p:nvPr/>
            </p:nvGrpSpPr>
            <p:grpSpPr>
              <a:xfrm>
                <a:off x="4581858" y="1689904"/>
                <a:ext cx="2386526" cy="639694"/>
                <a:chOff x="4581858" y="1689904"/>
                <a:chExt cx="2386526" cy="639694"/>
              </a:xfrm>
            </p:grpSpPr>
            <p:sp>
              <p:nvSpPr>
                <p:cNvPr id="86" name="矩形 85"/>
                <p:cNvSpPr/>
                <p:nvPr/>
              </p:nvSpPr>
              <p:spPr>
                <a:xfrm>
                  <a:off x="4581858" y="1689904"/>
                  <a:ext cx="639694" cy="639694"/>
                </a:xfrm>
                <a:prstGeom prst="rect">
                  <a:avLst/>
                </a:prstGeom>
                <a:solidFill>
                  <a:srgbClr val="4769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latin typeface="Impact" panose="020B0806030902050204" pitchFamily="34" charset="0"/>
                    </a:rPr>
                    <a:t>02</a:t>
                  </a:r>
                  <a:endParaRPr lang="zh-CN" altLang="en-US" sz="2800" dirty="0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87" name="矩形 86"/>
                <p:cNvSpPr/>
                <p:nvPr/>
              </p:nvSpPr>
              <p:spPr>
                <a:xfrm>
                  <a:off x="5221551" y="1689904"/>
                  <a:ext cx="1746833" cy="639694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2000" dirty="0">
                      <a:solidFill>
                        <a:srgbClr val="47698D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功能描述</a:t>
                  </a:r>
                </a:p>
              </p:txBody>
            </p:sp>
          </p:grpSp>
        </p:grpSp>
        <p:sp>
          <p:nvSpPr>
            <p:cNvPr id="118" name="矩形 117"/>
            <p:cNvSpPr/>
            <p:nvPr/>
          </p:nvSpPr>
          <p:spPr>
            <a:xfrm>
              <a:off x="4580916" y="2759903"/>
              <a:ext cx="69190" cy="639694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580916" y="3737657"/>
            <a:ext cx="2419324" cy="698500"/>
            <a:chOff x="4580916" y="3737657"/>
            <a:chExt cx="2419324" cy="698500"/>
          </a:xfrm>
        </p:grpSpPr>
        <p:grpSp>
          <p:nvGrpSpPr>
            <p:cNvPr id="88" name="组合 87"/>
            <p:cNvGrpSpPr/>
            <p:nvPr/>
          </p:nvGrpSpPr>
          <p:grpSpPr>
            <a:xfrm>
              <a:off x="4581858" y="3737657"/>
              <a:ext cx="2418382" cy="698500"/>
              <a:chOff x="4581858" y="1660501"/>
              <a:chExt cx="2418382" cy="698500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5221553" y="1660501"/>
                <a:ext cx="1778687" cy="698500"/>
              </a:xfrm>
              <a:prstGeom prst="rect">
                <a:avLst/>
              </a:prstGeom>
              <a:solidFill>
                <a:schemeClr val="bg2">
                  <a:alpha val="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4581858" y="1689904"/>
                <a:ext cx="2386526" cy="639694"/>
                <a:chOff x="4581858" y="1689904"/>
                <a:chExt cx="2386526" cy="639694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4581858" y="1689904"/>
                  <a:ext cx="639694" cy="639694"/>
                </a:xfrm>
                <a:prstGeom prst="rect">
                  <a:avLst/>
                </a:prstGeom>
                <a:solidFill>
                  <a:srgbClr val="4769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latin typeface="Impact" panose="020B0806030902050204" pitchFamily="34" charset="0"/>
                    </a:rPr>
                    <a:t>03</a:t>
                  </a:r>
                  <a:endParaRPr lang="zh-CN" altLang="en-US" sz="2800" dirty="0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5221551" y="1689904"/>
                  <a:ext cx="1746833" cy="639694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2000" dirty="0">
                      <a:solidFill>
                        <a:srgbClr val="47698D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功能实现</a:t>
                  </a:r>
                </a:p>
              </p:txBody>
            </p:sp>
          </p:grpSp>
        </p:grpSp>
        <p:sp>
          <p:nvSpPr>
            <p:cNvPr id="119" name="矩形 118"/>
            <p:cNvSpPr/>
            <p:nvPr/>
          </p:nvSpPr>
          <p:spPr>
            <a:xfrm>
              <a:off x="4580916" y="3767060"/>
              <a:ext cx="69190" cy="639694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580916" y="4744814"/>
            <a:ext cx="2419324" cy="698500"/>
            <a:chOff x="4580916" y="4744814"/>
            <a:chExt cx="2419324" cy="698500"/>
          </a:xfrm>
        </p:grpSpPr>
        <p:grpSp>
          <p:nvGrpSpPr>
            <p:cNvPr id="93" name="组合 92"/>
            <p:cNvGrpSpPr/>
            <p:nvPr/>
          </p:nvGrpSpPr>
          <p:grpSpPr>
            <a:xfrm>
              <a:off x="4581858" y="4744814"/>
              <a:ext cx="2418382" cy="698500"/>
              <a:chOff x="4581858" y="1660501"/>
              <a:chExt cx="2418382" cy="698500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221553" y="1660501"/>
                <a:ext cx="1778687" cy="698500"/>
              </a:xfrm>
              <a:prstGeom prst="rect">
                <a:avLst/>
              </a:prstGeom>
              <a:solidFill>
                <a:schemeClr val="bg2">
                  <a:alpha val="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5" name="组合 94"/>
              <p:cNvGrpSpPr/>
              <p:nvPr/>
            </p:nvGrpSpPr>
            <p:grpSpPr>
              <a:xfrm>
                <a:off x="4581858" y="1689904"/>
                <a:ext cx="2386526" cy="639694"/>
                <a:chOff x="4581858" y="1689904"/>
                <a:chExt cx="2386526" cy="639694"/>
              </a:xfrm>
            </p:grpSpPr>
            <p:sp>
              <p:nvSpPr>
                <p:cNvPr id="96" name="矩形 95"/>
                <p:cNvSpPr/>
                <p:nvPr/>
              </p:nvSpPr>
              <p:spPr>
                <a:xfrm>
                  <a:off x="4581858" y="1689904"/>
                  <a:ext cx="639694" cy="639694"/>
                </a:xfrm>
                <a:prstGeom prst="rect">
                  <a:avLst/>
                </a:prstGeom>
                <a:solidFill>
                  <a:srgbClr val="4769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latin typeface="Impact" panose="020B0806030902050204" pitchFamily="34" charset="0"/>
                    </a:rPr>
                    <a:t>04</a:t>
                  </a:r>
                  <a:endParaRPr lang="zh-CN" altLang="en-US" sz="2800" dirty="0"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5221551" y="1689904"/>
                  <a:ext cx="1746833" cy="639694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2000" dirty="0">
                      <a:solidFill>
                        <a:srgbClr val="47698D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成果</a:t>
                  </a:r>
                </a:p>
              </p:txBody>
            </p:sp>
          </p:grpSp>
        </p:grpSp>
        <p:sp>
          <p:nvSpPr>
            <p:cNvPr id="120" name="矩形 119"/>
            <p:cNvSpPr/>
            <p:nvPr/>
          </p:nvSpPr>
          <p:spPr>
            <a:xfrm>
              <a:off x="4580916" y="4774217"/>
              <a:ext cx="69190" cy="639694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sp>
        <p:nvSpPr>
          <p:cNvPr id="110" name="任意多边形: 形状 109"/>
          <p:cNvSpPr/>
          <p:nvPr/>
        </p:nvSpPr>
        <p:spPr>
          <a:xfrm>
            <a:off x="10554614" y="6115739"/>
            <a:ext cx="903168" cy="525092"/>
          </a:xfrm>
          <a:custGeom>
            <a:avLst/>
            <a:gdLst>
              <a:gd name="connsiteX0" fmla="*/ 819132 w 837140"/>
              <a:gd name="connsiteY0" fmla="*/ 306137 h 486704"/>
              <a:gd name="connsiteX1" fmla="*/ 781169 w 837140"/>
              <a:gd name="connsiteY1" fmla="*/ 306137 h 486704"/>
              <a:gd name="connsiteX2" fmla="*/ 781169 w 837140"/>
              <a:gd name="connsiteY2" fmla="*/ 345073 h 486704"/>
              <a:gd name="connsiteX3" fmla="*/ 819132 w 837140"/>
              <a:gd name="connsiteY3" fmla="*/ 345073 h 486704"/>
              <a:gd name="connsiteX4" fmla="*/ 819132 w 837140"/>
              <a:gd name="connsiteY4" fmla="*/ 306137 h 486704"/>
              <a:gd name="connsiteX5" fmla="*/ 819132 w 837140"/>
              <a:gd name="connsiteY5" fmla="*/ 306137 h 486704"/>
              <a:gd name="connsiteX6" fmla="*/ 413216 w 837140"/>
              <a:gd name="connsiteY6" fmla="*/ 16061 h 486704"/>
              <a:gd name="connsiteX7" fmla="*/ 417110 w 837140"/>
              <a:gd name="connsiteY7" fmla="*/ 16061 h 486704"/>
              <a:gd name="connsiteX8" fmla="*/ 417110 w 837140"/>
              <a:gd name="connsiteY8" fmla="*/ 7301 h 486704"/>
              <a:gd name="connsiteX9" fmla="*/ 419057 w 837140"/>
              <a:gd name="connsiteY9" fmla="*/ 7301 h 486704"/>
              <a:gd name="connsiteX10" fmla="*/ 421004 w 837140"/>
              <a:gd name="connsiteY10" fmla="*/ 7301 h 486704"/>
              <a:gd name="connsiteX11" fmla="*/ 421004 w 837140"/>
              <a:gd name="connsiteY11" fmla="*/ 16061 h 486704"/>
              <a:gd name="connsiteX12" fmla="*/ 424898 w 837140"/>
              <a:gd name="connsiteY12" fmla="*/ 16061 h 486704"/>
              <a:gd name="connsiteX13" fmla="*/ 424898 w 837140"/>
              <a:gd name="connsiteY13" fmla="*/ 25795 h 486704"/>
              <a:gd name="connsiteX14" fmla="*/ 421004 w 837140"/>
              <a:gd name="connsiteY14" fmla="*/ 25795 h 486704"/>
              <a:gd name="connsiteX15" fmla="*/ 421004 w 837140"/>
              <a:gd name="connsiteY15" fmla="*/ 45263 h 486704"/>
              <a:gd name="connsiteX16" fmla="*/ 423924 w 837140"/>
              <a:gd name="connsiteY16" fmla="*/ 53051 h 486704"/>
              <a:gd name="connsiteX17" fmla="*/ 423924 w 837140"/>
              <a:gd name="connsiteY17" fmla="*/ 79333 h 486704"/>
              <a:gd name="connsiteX18" fmla="*/ 431711 w 837140"/>
              <a:gd name="connsiteY18" fmla="*/ 89067 h 486704"/>
              <a:gd name="connsiteX19" fmla="*/ 431711 w 837140"/>
              <a:gd name="connsiteY19" fmla="*/ 131897 h 486704"/>
              <a:gd name="connsiteX20" fmla="*/ 442419 w 837140"/>
              <a:gd name="connsiteY20" fmla="*/ 131897 h 486704"/>
              <a:gd name="connsiteX21" fmla="*/ 442419 w 837140"/>
              <a:gd name="connsiteY21" fmla="*/ 212690 h 486704"/>
              <a:gd name="connsiteX22" fmla="*/ 454100 w 837140"/>
              <a:gd name="connsiteY22" fmla="*/ 212690 h 486704"/>
              <a:gd name="connsiteX23" fmla="*/ 454100 w 837140"/>
              <a:gd name="connsiteY23" fmla="*/ 202955 h 486704"/>
              <a:gd name="connsiteX24" fmla="*/ 466754 w 837140"/>
              <a:gd name="connsiteY24" fmla="*/ 202955 h 486704"/>
              <a:gd name="connsiteX25" fmla="*/ 466754 w 837140"/>
              <a:gd name="connsiteY25" fmla="*/ 249679 h 486704"/>
              <a:gd name="connsiteX26" fmla="*/ 640996 w 837140"/>
              <a:gd name="connsiteY26" fmla="*/ 249679 h 486704"/>
              <a:gd name="connsiteX27" fmla="*/ 640996 w 837140"/>
              <a:gd name="connsiteY27" fmla="*/ 222424 h 486704"/>
              <a:gd name="connsiteX28" fmla="*/ 650731 w 837140"/>
              <a:gd name="connsiteY28" fmla="*/ 222424 h 486704"/>
              <a:gd name="connsiteX29" fmla="*/ 650731 w 837140"/>
              <a:gd name="connsiteY29" fmla="*/ 230211 h 486704"/>
              <a:gd name="connsiteX30" fmla="*/ 682854 w 837140"/>
              <a:gd name="connsiteY30" fmla="*/ 230211 h 486704"/>
              <a:gd name="connsiteX31" fmla="*/ 682854 w 837140"/>
              <a:gd name="connsiteY31" fmla="*/ 221450 h 486704"/>
              <a:gd name="connsiteX32" fmla="*/ 692588 w 837140"/>
              <a:gd name="connsiteY32" fmla="*/ 221450 h 486704"/>
              <a:gd name="connsiteX33" fmla="*/ 692588 w 837140"/>
              <a:gd name="connsiteY33" fmla="*/ 248706 h 486704"/>
              <a:gd name="connsiteX34" fmla="*/ 829840 w 837140"/>
              <a:gd name="connsiteY34" fmla="*/ 248706 h 486704"/>
              <a:gd name="connsiteX35" fmla="*/ 829840 w 837140"/>
              <a:gd name="connsiteY35" fmla="*/ 432680 h 486704"/>
              <a:gd name="connsiteX36" fmla="*/ 7301 w 837140"/>
              <a:gd name="connsiteY36" fmla="*/ 432680 h 486704"/>
              <a:gd name="connsiteX37" fmla="*/ 7301 w 837140"/>
              <a:gd name="connsiteY37" fmla="*/ 248706 h 486704"/>
              <a:gd name="connsiteX38" fmla="*/ 144553 w 837140"/>
              <a:gd name="connsiteY38" fmla="*/ 248706 h 486704"/>
              <a:gd name="connsiteX39" fmla="*/ 144553 w 837140"/>
              <a:gd name="connsiteY39" fmla="*/ 221450 h 486704"/>
              <a:gd name="connsiteX40" fmla="*/ 154287 w 837140"/>
              <a:gd name="connsiteY40" fmla="*/ 221450 h 486704"/>
              <a:gd name="connsiteX41" fmla="*/ 154287 w 837140"/>
              <a:gd name="connsiteY41" fmla="*/ 230211 h 486704"/>
              <a:gd name="connsiteX42" fmla="*/ 186410 w 837140"/>
              <a:gd name="connsiteY42" fmla="*/ 230211 h 486704"/>
              <a:gd name="connsiteX43" fmla="*/ 186410 w 837140"/>
              <a:gd name="connsiteY43" fmla="*/ 222424 h 486704"/>
              <a:gd name="connsiteX44" fmla="*/ 196144 w 837140"/>
              <a:gd name="connsiteY44" fmla="*/ 222424 h 486704"/>
              <a:gd name="connsiteX45" fmla="*/ 196144 w 837140"/>
              <a:gd name="connsiteY45" fmla="*/ 249679 h 486704"/>
              <a:gd name="connsiteX46" fmla="*/ 370386 w 837140"/>
              <a:gd name="connsiteY46" fmla="*/ 249679 h 486704"/>
              <a:gd name="connsiteX47" fmla="*/ 370386 w 837140"/>
              <a:gd name="connsiteY47" fmla="*/ 202955 h 486704"/>
              <a:gd name="connsiteX48" fmla="*/ 383040 w 837140"/>
              <a:gd name="connsiteY48" fmla="*/ 202955 h 486704"/>
              <a:gd name="connsiteX49" fmla="*/ 383040 w 837140"/>
              <a:gd name="connsiteY49" fmla="*/ 212690 h 486704"/>
              <a:gd name="connsiteX50" fmla="*/ 394722 w 837140"/>
              <a:gd name="connsiteY50" fmla="*/ 212690 h 486704"/>
              <a:gd name="connsiteX51" fmla="*/ 394722 w 837140"/>
              <a:gd name="connsiteY51" fmla="*/ 131897 h 486704"/>
              <a:gd name="connsiteX52" fmla="*/ 405429 w 837140"/>
              <a:gd name="connsiteY52" fmla="*/ 131897 h 486704"/>
              <a:gd name="connsiteX53" fmla="*/ 405429 w 837140"/>
              <a:gd name="connsiteY53" fmla="*/ 89067 h 486704"/>
              <a:gd name="connsiteX54" fmla="*/ 413216 w 837140"/>
              <a:gd name="connsiteY54" fmla="*/ 79333 h 486704"/>
              <a:gd name="connsiteX55" fmla="*/ 413216 w 837140"/>
              <a:gd name="connsiteY55" fmla="*/ 53051 h 486704"/>
              <a:gd name="connsiteX56" fmla="*/ 416137 w 837140"/>
              <a:gd name="connsiteY56" fmla="*/ 45263 h 486704"/>
              <a:gd name="connsiteX57" fmla="*/ 416137 w 837140"/>
              <a:gd name="connsiteY57" fmla="*/ 25795 h 486704"/>
              <a:gd name="connsiteX58" fmla="*/ 412243 w 837140"/>
              <a:gd name="connsiteY58" fmla="*/ 25795 h 486704"/>
              <a:gd name="connsiteX59" fmla="*/ 412243 w 837140"/>
              <a:gd name="connsiteY59" fmla="*/ 16061 h 486704"/>
              <a:gd name="connsiteX60" fmla="*/ 413216 w 837140"/>
              <a:gd name="connsiteY60" fmla="*/ 16061 h 486704"/>
              <a:gd name="connsiteX61" fmla="*/ 819132 w 837140"/>
              <a:gd name="connsiteY61" fmla="*/ 347994 h 486704"/>
              <a:gd name="connsiteX62" fmla="*/ 769488 w 837140"/>
              <a:gd name="connsiteY62" fmla="*/ 347994 h 486704"/>
              <a:gd name="connsiteX63" fmla="*/ 769488 w 837140"/>
              <a:gd name="connsiteY63" fmla="*/ 379142 h 486704"/>
              <a:gd name="connsiteX64" fmla="*/ 819132 w 837140"/>
              <a:gd name="connsiteY64" fmla="*/ 379142 h 486704"/>
              <a:gd name="connsiteX65" fmla="*/ 819132 w 837140"/>
              <a:gd name="connsiteY65" fmla="*/ 347994 h 486704"/>
              <a:gd name="connsiteX66" fmla="*/ 819132 w 837140"/>
              <a:gd name="connsiteY66" fmla="*/ 347994 h 486704"/>
              <a:gd name="connsiteX67" fmla="*/ 819132 w 837140"/>
              <a:gd name="connsiteY67" fmla="*/ 382063 h 486704"/>
              <a:gd name="connsiteX68" fmla="*/ 760727 w 837140"/>
              <a:gd name="connsiteY68" fmla="*/ 382063 h 486704"/>
              <a:gd name="connsiteX69" fmla="*/ 760727 w 837140"/>
              <a:gd name="connsiteY69" fmla="*/ 407371 h 486704"/>
              <a:gd name="connsiteX70" fmla="*/ 780195 w 837140"/>
              <a:gd name="connsiteY70" fmla="*/ 407371 h 486704"/>
              <a:gd name="connsiteX71" fmla="*/ 780195 w 837140"/>
              <a:gd name="connsiteY71" fmla="*/ 388877 h 486704"/>
              <a:gd name="connsiteX72" fmla="*/ 790903 w 837140"/>
              <a:gd name="connsiteY72" fmla="*/ 388877 h 486704"/>
              <a:gd name="connsiteX73" fmla="*/ 790903 w 837140"/>
              <a:gd name="connsiteY73" fmla="*/ 407371 h 486704"/>
              <a:gd name="connsiteX74" fmla="*/ 799664 w 837140"/>
              <a:gd name="connsiteY74" fmla="*/ 407371 h 486704"/>
              <a:gd name="connsiteX75" fmla="*/ 799664 w 837140"/>
              <a:gd name="connsiteY75" fmla="*/ 421972 h 486704"/>
              <a:gd name="connsiteX76" fmla="*/ 819132 w 837140"/>
              <a:gd name="connsiteY76" fmla="*/ 421972 h 486704"/>
              <a:gd name="connsiteX77" fmla="*/ 819132 w 837140"/>
              <a:gd name="connsiteY77" fmla="*/ 382063 h 486704"/>
              <a:gd name="connsiteX78" fmla="*/ 819132 w 837140"/>
              <a:gd name="connsiteY78" fmla="*/ 382063 h 486704"/>
              <a:gd name="connsiteX79" fmla="*/ 683827 w 837140"/>
              <a:gd name="connsiteY79" fmla="*/ 306137 h 486704"/>
              <a:gd name="connsiteX80" fmla="*/ 683827 w 837140"/>
              <a:gd name="connsiteY80" fmla="*/ 345073 h 486704"/>
              <a:gd name="connsiteX81" fmla="*/ 726657 w 837140"/>
              <a:gd name="connsiteY81" fmla="*/ 345073 h 486704"/>
              <a:gd name="connsiteX82" fmla="*/ 726657 w 837140"/>
              <a:gd name="connsiteY82" fmla="*/ 306137 h 486704"/>
              <a:gd name="connsiteX83" fmla="*/ 683827 w 837140"/>
              <a:gd name="connsiteY83" fmla="*/ 306137 h 486704"/>
              <a:gd name="connsiteX84" fmla="*/ 683827 w 837140"/>
              <a:gd name="connsiteY84" fmla="*/ 306137 h 486704"/>
              <a:gd name="connsiteX85" fmla="*/ 683827 w 837140"/>
              <a:gd name="connsiteY85" fmla="*/ 347994 h 486704"/>
              <a:gd name="connsiteX86" fmla="*/ 683827 w 837140"/>
              <a:gd name="connsiteY86" fmla="*/ 379142 h 486704"/>
              <a:gd name="connsiteX87" fmla="*/ 741259 w 837140"/>
              <a:gd name="connsiteY87" fmla="*/ 379142 h 486704"/>
              <a:gd name="connsiteX88" fmla="*/ 741259 w 837140"/>
              <a:gd name="connsiteY88" fmla="*/ 347994 h 486704"/>
              <a:gd name="connsiteX89" fmla="*/ 683827 w 837140"/>
              <a:gd name="connsiteY89" fmla="*/ 347994 h 486704"/>
              <a:gd name="connsiteX90" fmla="*/ 683827 w 837140"/>
              <a:gd name="connsiteY90" fmla="*/ 347994 h 486704"/>
              <a:gd name="connsiteX91" fmla="*/ 683827 w 837140"/>
              <a:gd name="connsiteY91" fmla="*/ 382063 h 486704"/>
              <a:gd name="connsiteX92" fmla="*/ 683827 w 837140"/>
              <a:gd name="connsiteY92" fmla="*/ 421972 h 486704"/>
              <a:gd name="connsiteX93" fmla="*/ 710109 w 837140"/>
              <a:gd name="connsiteY93" fmla="*/ 421972 h 486704"/>
              <a:gd name="connsiteX94" fmla="*/ 710109 w 837140"/>
              <a:gd name="connsiteY94" fmla="*/ 407371 h 486704"/>
              <a:gd name="connsiteX95" fmla="*/ 716923 w 837140"/>
              <a:gd name="connsiteY95" fmla="*/ 407371 h 486704"/>
              <a:gd name="connsiteX96" fmla="*/ 716923 w 837140"/>
              <a:gd name="connsiteY96" fmla="*/ 388877 h 486704"/>
              <a:gd name="connsiteX97" fmla="*/ 728604 w 837140"/>
              <a:gd name="connsiteY97" fmla="*/ 388877 h 486704"/>
              <a:gd name="connsiteX98" fmla="*/ 728604 w 837140"/>
              <a:gd name="connsiteY98" fmla="*/ 407371 h 486704"/>
              <a:gd name="connsiteX99" fmla="*/ 750993 w 837140"/>
              <a:gd name="connsiteY99" fmla="*/ 407371 h 486704"/>
              <a:gd name="connsiteX100" fmla="*/ 750993 w 837140"/>
              <a:gd name="connsiteY100" fmla="*/ 382063 h 486704"/>
              <a:gd name="connsiteX101" fmla="*/ 683827 w 837140"/>
              <a:gd name="connsiteY101" fmla="*/ 382063 h 486704"/>
              <a:gd name="connsiteX102" fmla="*/ 683827 w 837140"/>
              <a:gd name="connsiteY102" fmla="*/ 382063 h 486704"/>
              <a:gd name="connsiteX103" fmla="*/ 683827 w 837140"/>
              <a:gd name="connsiteY103" fmla="*/ 269147 h 486704"/>
              <a:gd name="connsiteX104" fmla="*/ 683827 w 837140"/>
              <a:gd name="connsiteY104" fmla="*/ 302243 h 486704"/>
              <a:gd name="connsiteX105" fmla="*/ 726657 w 837140"/>
              <a:gd name="connsiteY105" fmla="*/ 302243 h 486704"/>
              <a:gd name="connsiteX106" fmla="*/ 726657 w 837140"/>
              <a:gd name="connsiteY106" fmla="*/ 269147 h 486704"/>
              <a:gd name="connsiteX107" fmla="*/ 683827 w 837140"/>
              <a:gd name="connsiteY107" fmla="*/ 269147 h 486704"/>
              <a:gd name="connsiteX108" fmla="*/ 683827 w 837140"/>
              <a:gd name="connsiteY108" fmla="*/ 269147 h 486704"/>
              <a:gd name="connsiteX109" fmla="*/ 772408 w 837140"/>
              <a:gd name="connsiteY109" fmla="*/ 270121 h 486704"/>
              <a:gd name="connsiteX110" fmla="*/ 736392 w 837140"/>
              <a:gd name="connsiteY110" fmla="*/ 270121 h 486704"/>
              <a:gd name="connsiteX111" fmla="*/ 736392 w 837140"/>
              <a:gd name="connsiteY111" fmla="*/ 341180 h 486704"/>
              <a:gd name="connsiteX112" fmla="*/ 748072 w 837140"/>
              <a:gd name="connsiteY112" fmla="*/ 341180 h 486704"/>
              <a:gd name="connsiteX113" fmla="*/ 748072 w 837140"/>
              <a:gd name="connsiteY113" fmla="*/ 371355 h 486704"/>
              <a:gd name="connsiteX114" fmla="*/ 763647 w 837140"/>
              <a:gd name="connsiteY114" fmla="*/ 371355 h 486704"/>
              <a:gd name="connsiteX115" fmla="*/ 763647 w 837140"/>
              <a:gd name="connsiteY115" fmla="*/ 341180 h 486704"/>
              <a:gd name="connsiteX116" fmla="*/ 772408 w 837140"/>
              <a:gd name="connsiteY116" fmla="*/ 341180 h 486704"/>
              <a:gd name="connsiteX117" fmla="*/ 772408 w 837140"/>
              <a:gd name="connsiteY117" fmla="*/ 270121 h 486704"/>
              <a:gd name="connsiteX118" fmla="*/ 772408 w 837140"/>
              <a:gd name="connsiteY118" fmla="*/ 270121 h 486704"/>
              <a:gd name="connsiteX119" fmla="*/ 682854 w 837140"/>
              <a:gd name="connsiteY119" fmla="*/ 239945 h 486704"/>
              <a:gd name="connsiteX120" fmla="*/ 650731 w 837140"/>
              <a:gd name="connsiteY120" fmla="*/ 239945 h 486704"/>
              <a:gd name="connsiteX121" fmla="*/ 650731 w 837140"/>
              <a:gd name="connsiteY121" fmla="*/ 250653 h 486704"/>
              <a:gd name="connsiteX122" fmla="*/ 682854 w 837140"/>
              <a:gd name="connsiteY122" fmla="*/ 250653 h 486704"/>
              <a:gd name="connsiteX123" fmla="*/ 682854 w 837140"/>
              <a:gd name="connsiteY123" fmla="*/ 239945 h 486704"/>
              <a:gd name="connsiteX124" fmla="*/ 682854 w 837140"/>
              <a:gd name="connsiteY124" fmla="*/ 239945 h 486704"/>
              <a:gd name="connsiteX125" fmla="*/ 674093 w 837140"/>
              <a:gd name="connsiteY125" fmla="*/ 264280 h 486704"/>
              <a:gd name="connsiteX126" fmla="*/ 648784 w 837140"/>
              <a:gd name="connsiteY126" fmla="*/ 264280 h 486704"/>
              <a:gd name="connsiteX127" fmla="*/ 648784 w 837140"/>
              <a:gd name="connsiteY127" fmla="*/ 422946 h 486704"/>
              <a:gd name="connsiteX128" fmla="*/ 674093 w 837140"/>
              <a:gd name="connsiteY128" fmla="*/ 422946 h 486704"/>
              <a:gd name="connsiteX129" fmla="*/ 674093 w 837140"/>
              <a:gd name="connsiteY129" fmla="*/ 264280 h 486704"/>
              <a:gd name="connsiteX130" fmla="*/ 674093 w 837140"/>
              <a:gd name="connsiteY130" fmla="*/ 264280 h 486704"/>
              <a:gd name="connsiteX131" fmla="*/ 462861 w 837140"/>
              <a:gd name="connsiteY131" fmla="*/ 300296 h 486704"/>
              <a:gd name="connsiteX132" fmla="*/ 451180 w 837140"/>
              <a:gd name="connsiteY132" fmla="*/ 300296 h 486704"/>
              <a:gd name="connsiteX133" fmla="*/ 451180 w 837140"/>
              <a:gd name="connsiteY133" fmla="*/ 318791 h 486704"/>
              <a:gd name="connsiteX134" fmla="*/ 462861 w 837140"/>
              <a:gd name="connsiteY134" fmla="*/ 318791 h 486704"/>
              <a:gd name="connsiteX135" fmla="*/ 462861 w 837140"/>
              <a:gd name="connsiteY135" fmla="*/ 300296 h 486704"/>
              <a:gd name="connsiteX136" fmla="*/ 462861 w 837140"/>
              <a:gd name="connsiteY136" fmla="*/ 300296 h 486704"/>
              <a:gd name="connsiteX137" fmla="*/ 638076 w 837140"/>
              <a:gd name="connsiteY137" fmla="*/ 300296 h 486704"/>
              <a:gd name="connsiteX138" fmla="*/ 627369 w 837140"/>
              <a:gd name="connsiteY138" fmla="*/ 300296 h 486704"/>
              <a:gd name="connsiteX139" fmla="*/ 627369 w 837140"/>
              <a:gd name="connsiteY139" fmla="*/ 322685 h 486704"/>
              <a:gd name="connsiteX140" fmla="*/ 613741 w 837140"/>
              <a:gd name="connsiteY140" fmla="*/ 322685 h 486704"/>
              <a:gd name="connsiteX141" fmla="*/ 613741 w 837140"/>
              <a:gd name="connsiteY141" fmla="*/ 300296 h 486704"/>
              <a:gd name="connsiteX142" fmla="*/ 602060 w 837140"/>
              <a:gd name="connsiteY142" fmla="*/ 300296 h 486704"/>
              <a:gd name="connsiteX143" fmla="*/ 602060 w 837140"/>
              <a:gd name="connsiteY143" fmla="*/ 322685 h 486704"/>
              <a:gd name="connsiteX144" fmla="*/ 588432 w 837140"/>
              <a:gd name="connsiteY144" fmla="*/ 322685 h 486704"/>
              <a:gd name="connsiteX145" fmla="*/ 588432 w 837140"/>
              <a:gd name="connsiteY145" fmla="*/ 300296 h 486704"/>
              <a:gd name="connsiteX146" fmla="*/ 576751 w 837140"/>
              <a:gd name="connsiteY146" fmla="*/ 300296 h 486704"/>
              <a:gd name="connsiteX147" fmla="*/ 576751 w 837140"/>
              <a:gd name="connsiteY147" fmla="*/ 322685 h 486704"/>
              <a:gd name="connsiteX148" fmla="*/ 563123 w 837140"/>
              <a:gd name="connsiteY148" fmla="*/ 322685 h 486704"/>
              <a:gd name="connsiteX149" fmla="*/ 563123 w 837140"/>
              <a:gd name="connsiteY149" fmla="*/ 300296 h 486704"/>
              <a:gd name="connsiteX150" fmla="*/ 551442 w 837140"/>
              <a:gd name="connsiteY150" fmla="*/ 300296 h 486704"/>
              <a:gd name="connsiteX151" fmla="*/ 551442 w 837140"/>
              <a:gd name="connsiteY151" fmla="*/ 322685 h 486704"/>
              <a:gd name="connsiteX152" fmla="*/ 537814 w 837140"/>
              <a:gd name="connsiteY152" fmla="*/ 322685 h 486704"/>
              <a:gd name="connsiteX153" fmla="*/ 537814 w 837140"/>
              <a:gd name="connsiteY153" fmla="*/ 300296 h 486704"/>
              <a:gd name="connsiteX154" fmla="*/ 526133 w 837140"/>
              <a:gd name="connsiteY154" fmla="*/ 300296 h 486704"/>
              <a:gd name="connsiteX155" fmla="*/ 526133 w 837140"/>
              <a:gd name="connsiteY155" fmla="*/ 322685 h 486704"/>
              <a:gd name="connsiteX156" fmla="*/ 512505 w 837140"/>
              <a:gd name="connsiteY156" fmla="*/ 322685 h 486704"/>
              <a:gd name="connsiteX157" fmla="*/ 512505 w 837140"/>
              <a:gd name="connsiteY157" fmla="*/ 300296 h 486704"/>
              <a:gd name="connsiteX158" fmla="*/ 500824 w 837140"/>
              <a:gd name="connsiteY158" fmla="*/ 300296 h 486704"/>
              <a:gd name="connsiteX159" fmla="*/ 500824 w 837140"/>
              <a:gd name="connsiteY159" fmla="*/ 322685 h 486704"/>
              <a:gd name="connsiteX160" fmla="*/ 487196 w 837140"/>
              <a:gd name="connsiteY160" fmla="*/ 322685 h 486704"/>
              <a:gd name="connsiteX161" fmla="*/ 487196 w 837140"/>
              <a:gd name="connsiteY161" fmla="*/ 300296 h 486704"/>
              <a:gd name="connsiteX162" fmla="*/ 475515 w 837140"/>
              <a:gd name="connsiteY162" fmla="*/ 300296 h 486704"/>
              <a:gd name="connsiteX163" fmla="*/ 475515 w 837140"/>
              <a:gd name="connsiteY163" fmla="*/ 318791 h 486704"/>
              <a:gd name="connsiteX164" fmla="*/ 479409 w 837140"/>
              <a:gd name="connsiteY164" fmla="*/ 318791 h 486704"/>
              <a:gd name="connsiteX165" fmla="*/ 479409 w 837140"/>
              <a:gd name="connsiteY165" fmla="*/ 328525 h 486704"/>
              <a:gd name="connsiteX166" fmla="*/ 638076 w 837140"/>
              <a:gd name="connsiteY166" fmla="*/ 328525 h 486704"/>
              <a:gd name="connsiteX167" fmla="*/ 638076 w 837140"/>
              <a:gd name="connsiteY167" fmla="*/ 300296 h 486704"/>
              <a:gd name="connsiteX168" fmla="*/ 638076 w 837140"/>
              <a:gd name="connsiteY168" fmla="*/ 300296 h 486704"/>
              <a:gd name="connsiteX169" fmla="*/ 618608 w 837140"/>
              <a:gd name="connsiteY169" fmla="*/ 332419 h 486704"/>
              <a:gd name="connsiteX170" fmla="*/ 599139 w 837140"/>
              <a:gd name="connsiteY170" fmla="*/ 332419 h 486704"/>
              <a:gd name="connsiteX171" fmla="*/ 599139 w 837140"/>
              <a:gd name="connsiteY171" fmla="*/ 367462 h 486704"/>
              <a:gd name="connsiteX172" fmla="*/ 618608 w 837140"/>
              <a:gd name="connsiteY172" fmla="*/ 367462 h 486704"/>
              <a:gd name="connsiteX173" fmla="*/ 618608 w 837140"/>
              <a:gd name="connsiteY173" fmla="*/ 332419 h 486704"/>
              <a:gd name="connsiteX174" fmla="*/ 618608 w 837140"/>
              <a:gd name="connsiteY174" fmla="*/ 332419 h 486704"/>
              <a:gd name="connsiteX175" fmla="*/ 595246 w 837140"/>
              <a:gd name="connsiteY175" fmla="*/ 332419 h 486704"/>
              <a:gd name="connsiteX176" fmla="*/ 575778 w 837140"/>
              <a:gd name="connsiteY176" fmla="*/ 332419 h 486704"/>
              <a:gd name="connsiteX177" fmla="*/ 575778 w 837140"/>
              <a:gd name="connsiteY177" fmla="*/ 367462 h 486704"/>
              <a:gd name="connsiteX178" fmla="*/ 595246 w 837140"/>
              <a:gd name="connsiteY178" fmla="*/ 367462 h 486704"/>
              <a:gd name="connsiteX179" fmla="*/ 595246 w 837140"/>
              <a:gd name="connsiteY179" fmla="*/ 332419 h 486704"/>
              <a:gd name="connsiteX180" fmla="*/ 595246 w 837140"/>
              <a:gd name="connsiteY180" fmla="*/ 332419 h 486704"/>
              <a:gd name="connsiteX181" fmla="*/ 572857 w 837140"/>
              <a:gd name="connsiteY181" fmla="*/ 332419 h 486704"/>
              <a:gd name="connsiteX182" fmla="*/ 553389 w 837140"/>
              <a:gd name="connsiteY182" fmla="*/ 332419 h 486704"/>
              <a:gd name="connsiteX183" fmla="*/ 553389 w 837140"/>
              <a:gd name="connsiteY183" fmla="*/ 367462 h 486704"/>
              <a:gd name="connsiteX184" fmla="*/ 572857 w 837140"/>
              <a:gd name="connsiteY184" fmla="*/ 367462 h 486704"/>
              <a:gd name="connsiteX185" fmla="*/ 572857 w 837140"/>
              <a:gd name="connsiteY185" fmla="*/ 332419 h 486704"/>
              <a:gd name="connsiteX186" fmla="*/ 572857 w 837140"/>
              <a:gd name="connsiteY186" fmla="*/ 332419 h 486704"/>
              <a:gd name="connsiteX187" fmla="*/ 638076 w 837140"/>
              <a:gd name="connsiteY187" fmla="*/ 332419 h 486704"/>
              <a:gd name="connsiteX188" fmla="*/ 621528 w 837140"/>
              <a:gd name="connsiteY188" fmla="*/ 332419 h 486704"/>
              <a:gd name="connsiteX189" fmla="*/ 621528 w 837140"/>
              <a:gd name="connsiteY189" fmla="*/ 367462 h 486704"/>
              <a:gd name="connsiteX190" fmla="*/ 638076 w 837140"/>
              <a:gd name="connsiteY190" fmla="*/ 367462 h 486704"/>
              <a:gd name="connsiteX191" fmla="*/ 638076 w 837140"/>
              <a:gd name="connsiteY191" fmla="*/ 332419 h 486704"/>
              <a:gd name="connsiteX192" fmla="*/ 638076 w 837140"/>
              <a:gd name="connsiteY192" fmla="*/ 332419 h 486704"/>
              <a:gd name="connsiteX193" fmla="*/ 638076 w 837140"/>
              <a:gd name="connsiteY193" fmla="*/ 370382 h 486704"/>
              <a:gd name="connsiteX194" fmla="*/ 492063 w 837140"/>
              <a:gd name="connsiteY194" fmla="*/ 370382 h 486704"/>
              <a:gd name="connsiteX195" fmla="*/ 492063 w 837140"/>
              <a:gd name="connsiteY195" fmla="*/ 421972 h 486704"/>
              <a:gd name="connsiteX196" fmla="*/ 546575 w 837140"/>
              <a:gd name="connsiteY196" fmla="*/ 421972 h 486704"/>
              <a:gd name="connsiteX197" fmla="*/ 546575 w 837140"/>
              <a:gd name="connsiteY197" fmla="*/ 378169 h 486704"/>
              <a:gd name="connsiteX198" fmla="*/ 556309 w 837140"/>
              <a:gd name="connsiteY198" fmla="*/ 378169 h 486704"/>
              <a:gd name="connsiteX199" fmla="*/ 556309 w 837140"/>
              <a:gd name="connsiteY199" fmla="*/ 421972 h 486704"/>
              <a:gd name="connsiteX200" fmla="*/ 568963 w 837140"/>
              <a:gd name="connsiteY200" fmla="*/ 421972 h 486704"/>
              <a:gd name="connsiteX201" fmla="*/ 568963 w 837140"/>
              <a:gd name="connsiteY201" fmla="*/ 378169 h 486704"/>
              <a:gd name="connsiteX202" fmla="*/ 578698 w 837140"/>
              <a:gd name="connsiteY202" fmla="*/ 378169 h 486704"/>
              <a:gd name="connsiteX203" fmla="*/ 578698 w 837140"/>
              <a:gd name="connsiteY203" fmla="*/ 421972 h 486704"/>
              <a:gd name="connsiteX204" fmla="*/ 591352 w 837140"/>
              <a:gd name="connsiteY204" fmla="*/ 421972 h 486704"/>
              <a:gd name="connsiteX205" fmla="*/ 591352 w 837140"/>
              <a:gd name="connsiteY205" fmla="*/ 378169 h 486704"/>
              <a:gd name="connsiteX206" fmla="*/ 601086 w 837140"/>
              <a:gd name="connsiteY206" fmla="*/ 378169 h 486704"/>
              <a:gd name="connsiteX207" fmla="*/ 601086 w 837140"/>
              <a:gd name="connsiteY207" fmla="*/ 421972 h 486704"/>
              <a:gd name="connsiteX208" fmla="*/ 613741 w 837140"/>
              <a:gd name="connsiteY208" fmla="*/ 421972 h 486704"/>
              <a:gd name="connsiteX209" fmla="*/ 613741 w 837140"/>
              <a:gd name="connsiteY209" fmla="*/ 378169 h 486704"/>
              <a:gd name="connsiteX210" fmla="*/ 623475 w 837140"/>
              <a:gd name="connsiteY210" fmla="*/ 378169 h 486704"/>
              <a:gd name="connsiteX211" fmla="*/ 623475 w 837140"/>
              <a:gd name="connsiteY211" fmla="*/ 421972 h 486704"/>
              <a:gd name="connsiteX212" fmla="*/ 637103 w 837140"/>
              <a:gd name="connsiteY212" fmla="*/ 421972 h 486704"/>
              <a:gd name="connsiteX213" fmla="*/ 637103 w 837140"/>
              <a:gd name="connsiteY213" fmla="*/ 370382 h 486704"/>
              <a:gd name="connsiteX214" fmla="*/ 638076 w 837140"/>
              <a:gd name="connsiteY214" fmla="*/ 370382 h 486704"/>
              <a:gd name="connsiteX215" fmla="*/ 819132 w 837140"/>
              <a:gd name="connsiteY215" fmla="*/ 269147 h 486704"/>
              <a:gd name="connsiteX216" fmla="*/ 781169 w 837140"/>
              <a:gd name="connsiteY216" fmla="*/ 269147 h 486704"/>
              <a:gd name="connsiteX217" fmla="*/ 781169 w 837140"/>
              <a:gd name="connsiteY217" fmla="*/ 302243 h 486704"/>
              <a:gd name="connsiteX218" fmla="*/ 819132 w 837140"/>
              <a:gd name="connsiteY218" fmla="*/ 302243 h 486704"/>
              <a:gd name="connsiteX219" fmla="*/ 819132 w 837140"/>
              <a:gd name="connsiteY219" fmla="*/ 269147 h 486704"/>
              <a:gd name="connsiteX220" fmla="*/ 819132 w 837140"/>
              <a:gd name="connsiteY220" fmla="*/ 269147 h 486704"/>
              <a:gd name="connsiteX221" fmla="*/ 424898 w 837140"/>
              <a:gd name="connsiteY221" fmla="*/ 318791 h 486704"/>
              <a:gd name="connsiteX222" fmla="*/ 437552 w 837140"/>
              <a:gd name="connsiteY222" fmla="*/ 318791 h 486704"/>
              <a:gd name="connsiteX223" fmla="*/ 437552 w 837140"/>
              <a:gd name="connsiteY223" fmla="*/ 300296 h 486704"/>
              <a:gd name="connsiteX224" fmla="*/ 424898 w 837140"/>
              <a:gd name="connsiteY224" fmla="*/ 300296 h 486704"/>
              <a:gd name="connsiteX225" fmla="*/ 424898 w 837140"/>
              <a:gd name="connsiteY225" fmla="*/ 318791 h 486704"/>
              <a:gd name="connsiteX226" fmla="*/ 424898 w 837140"/>
              <a:gd name="connsiteY226" fmla="*/ 318791 h 486704"/>
              <a:gd name="connsiteX227" fmla="*/ 17035 w 837140"/>
              <a:gd name="connsiteY227" fmla="*/ 306137 h 486704"/>
              <a:gd name="connsiteX228" fmla="*/ 17035 w 837140"/>
              <a:gd name="connsiteY228" fmla="*/ 345073 h 486704"/>
              <a:gd name="connsiteX229" fmla="*/ 54998 w 837140"/>
              <a:gd name="connsiteY229" fmla="*/ 345073 h 486704"/>
              <a:gd name="connsiteX230" fmla="*/ 54998 w 837140"/>
              <a:gd name="connsiteY230" fmla="*/ 306137 h 486704"/>
              <a:gd name="connsiteX231" fmla="*/ 17035 w 837140"/>
              <a:gd name="connsiteY231" fmla="*/ 306137 h 486704"/>
              <a:gd name="connsiteX232" fmla="*/ 17035 w 837140"/>
              <a:gd name="connsiteY232" fmla="*/ 306137 h 486704"/>
              <a:gd name="connsiteX233" fmla="*/ 17035 w 837140"/>
              <a:gd name="connsiteY233" fmla="*/ 347994 h 486704"/>
              <a:gd name="connsiteX234" fmla="*/ 17035 w 837140"/>
              <a:gd name="connsiteY234" fmla="*/ 379142 h 486704"/>
              <a:gd name="connsiteX235" fmla="*/ 66679 w 837140"/>
              <a:gd name="connsiteY235" fmla="*/ 379142 h 486704"/>
              <a:gd name="connsiteX236" fmla="*/ 66679 w 837140"/>
              <a:gd name="connsiteY236" fmla="*/ 347994 h 486704"/>
              <a:gd name="connsiteX237" fmla="*/ 17035 w 837140"/>
              <a:gd name="connsiteY237" fmla="*/ 347994 h 486704"/>
              <a:gd name="connsiteX238" fmla="*/ 17035 w 837140"/>
              <a:gd name="connsiteY238" fmla="*/ 347994 h 486704"/>
              <a:gd name="connsiteX239" fmla="*/ 17035 w 837140"/>
              <a:gd name="connsiteY239" fmla="*/ 382063 h 486704"/>
              <a:gd name="connsiteX240" fmla="*/ 17035 w 837140"/>
              <a:gd name="connsiteY240" fmla="*/ 421972 h 486704"/>
              <a:gd name="connsiteX241" fmla="*/ 36503 w 837140"/>
              <a:gd name="connsiteY241" fmla="*/ 421972 h 486704"/>
              <a:gd name="connsiteX242" fmla="*/ 36503 w 837140"/>
              <a:gd name="connsiteY242" fmla="*/ 407371 h 486704"/>
              <a:gd name="connsiteX243" fmla="*/ 45264 w 837140"/>
              <a:gd name="connsiteY243" fmla="*/ 407371 h 486704"/>
              <a:gd name="connsiteX244" fmla="*/ 45264 w 837140"/>
              <a:gd name="connsiteY244" fmla="*/ 388877 h 486704"/>
              <a:gd name="connsiteX245" fmla="*/ 55972 w 837140"/>
              <a:gd name="connsiteY245" fmla="*/ 388877 h 486704"/>
              <a:gd name="connsiteX246" fmla="*/ 55972 w 837140"/>
              <a:gd name="connsiteY246" fmla="*/ 407371 h 486704"/>
              <a:gd name="connsiteX247" fmla="*/ 75440 w 837140"/>
              <a:gd name="connsiteY247" fmla="*/ 407371 h 486704"/>
              <a:gd name="connsiteX248" fmla="*/ 75440 w 837140"/>
              <a:gd name="connsiteY248" fmla="*/ 382063 h 486704"/>
              <a:gd name="connsiteX249" fmla="*/ 17035 w 837140"/>
              <a:gd name="connsiteY249" fmla="*/ 382063 h 486704"/>
              <a:gd name="connsiteX250" fmla="*/ 17035 w 837140"/>
              <a:gd name="connsiteY250" fmla="*/ 382063 h 486704"/>
              <a:gd name="connsiteX251" fmla="*/ 153313 w 837140"/>
              <a:gd name="connsiteY251" fmla="*/ 306137 h 486704"/>
              <a:gd name="connsiteX252" fmla="*/ 110483 w 837140"/>
              <a:gd name="connsiteY252" fmla="*/ 306137 h 486704"/>
              <a:gd name="connsiteX253" fmla="*/ 110483 w 837140"/>
              <a:gd name="connsiteY253" fmla="*/ 345073 h 486704"/>
              <a:gd name="connsiteX254" fmla="*/ 153313 w 837140"/>
              <a:gd name="connsiteY254" fmla="*/ 345073 h 486704"/>
              <a:gd name="connsiteX255" fmla="*/ 153313 w 837140"/>
              <a:gd name="connsiteY255" fmla="*/ 306137 h 486704"/>
              <a:gd name="connsiteX256" fmla="*/ 153313 w 837140"/>
              <a:gd name="connsiteY256" fmla="*/ 306137 h 486704"/>
              <a:gd name="connsiteX257" fmla="*/ 153313 w 837140"/>
              <a:gd name="connsiteY257" fmla="*/ 347994 h 486704"/>
              <a:gd name="connsiteX258" fmla="*/ 95882 w 837140"/>
              <a:gd name="connsiteY258" fmla="*/ 347994 h 486704"/>
              <a:gd name="connsiteX259" fmla="*/ 95882 w 837140"/>
              <a:gd name="connsiteY259" fmla="*/ 379142 h 486704"/>
              <a:gd name="connsiteX260" fmla="*/ 153313 w 837140"/>
              <a:gd name="connsiteY260" fmla="*/ 379142 h 486704"/>
              <a:gd name="connsiteX261" fmla="*/ 153313 w 837140"/>
              <a:gd name="connsiteY261" fmla="*/ 347994 h 486704"/>
              <a:gd name="connsiteX262" fmla="*/ 153313 w 837140"/>
              <a:gd name="connsiteY262" fmla="*/ 347994 h 486704"/>
              <a:gd name="connsiteX263" fmla="*/ 153313 w 837140"/>
              <a:gd name="connsiteY263" fmla="*/ 382063 h 486704"/>
              <a:gd name="connsiteX264" fmla="*/ 86148 w 837140"/>
              <a:gd name="connsiteY264" fmla="*/ 382063 h 486704"/>
              <a:gd name="connsiteX265" fmla="*/ 86148 w 837140"/>
              <a:gd name="connsiteY265" fmla="*/ 407371 h 486704"/>
              <a:gd name="connsiteX266" fmla="*/ 108536 w 837140"/>
              <a:gd name="connsiteY266" fmla="*/ 407371 h 486704"/>
              <a:gd name="connsiteX267" fmla="*/ 108536 w 837140"/>
              <a:gd name="connsiteY267" fmla="*/ 388877 h 486704"/>
              <a:gd name="connsiteX268" fmla="*/ 120217 w 837140"/>
              <a:gd name="connsiteY268" fmla="*/ 388877 h 486704"/>
              <a:gd name="connsiteX269" fmla="*/ 120217 w 837140"/>
              <a:gd name="connsiteY269" fmla="*/ 407371 h 486704"/>
              <a:gd name="connsiteX270" fmla="*/ 127031 w 837140"/>
              <a:gd name="connsiteY270" fmla="*/ 407371 h 486704"/>
              <a:gd name="connsiteX271" fmla="*/ 127031 w 837140"/>
              <a:gd name="connsiteY271" fmla="*/ 421972 h 486704"/>
              <a:gd name="connsiteX272" fmla="*/ 153313 w 837140"/>
              <a:gd name="connsiteY272" fmla="*/ 421972 h 486704"/>
              <a:gd name="connsiteX273" fmla="*/ 153313 w 837140"/>
              <a:gd name="connsiteY273" fmla="*/ 382063 h 486704"/>
              <a:gd name="connsiteX274" fmla="*/ 153313 w 837140"/>
              <a:gd name="connsiteY274" fmla="*/ 382063 h 486704"/>
              <a:gd name="connsiteX275" fmla="*/ 153313 w 837140"/>
              <a:gd name="connsiteY275" fmla="*/ 269147 h 486704"/>
              <a:gd name="connsiteX276" fmla="*/ 110483 w 837140"/>
              <a:gd name="connsiteY276" fmla="*/ 269147 h 486704"/>
              <a:gd name="connsiteX277" fmla="*/ 110483 w 837140"/>
              <a:gd name="connsiteY277" fmla="*/ 302243 h 486704"/>
              <a:gd name="connsiteX278" fmla="*/ 153313 w 837140"/>
              <a:gd name="connsiteY278" fmla="*/ 302243 h 486704"/>
              <a:gd name="connsiteX279" fmla="*/ 153313 w 837140"/>
              <a:gd name="connsiteY279" fmla="*/ 269147 h 486704"/>
              <a:gd name="connsiteX280" fmla="*/ 153313 w 837140"/>
              <a:gd name="connsiteY280" fmla="*/ 269147 h 486704"/>
              <a:gd name="connsiteX281" fmla="*/ 64733 w 837140"/>
              <a:gd name="connsiteY281" fmla="*/ 270121 h 486704"/>
              <a:gd name="connsiteX282" fmla="*/ 64733 w 837140"/>
              <a:gd name="connsiteY282" fmla="*/ 341180 h 486704"/>
              <a:gd name="connsiteX283" fmla="*/ 73493 w 837140"/>
              <a:gd name="connsiteY283" fmla="*/ 341180 h 486704"/>
              <a:gd name="connsiteX284" fmla="*/ 73493 w 837140"/>
              <a:gd name="connsiteY284" fmla="*/ 371355 h 486704"/>
              <a:gd name="connsiteX285" fmla="*/ 89068 w 837140"/>
              <a:gd name="connsiteY285" fmla="*/ 371355 h 486704"/>
              <a:gd name="connsiteX286" fmla="*/ 89068 w 837140"/>
              <a:gd name="connsiteY286" fmla="*/ 341180 h 486704"/>
              <a:gd name="connsiteX287" fmla="*/ 100749 w 837140"/>
              <a:gd name="connsiteY287" fmla="*/ 341180 h 486704"/>
              <a:gd name="connsiteX288" fmla="*/ 100749 w 837140"/>
              <a:gd name="connsiteY288" fmla="*/ 270121 h 486704"/>
              <a:gd name="connsiteX289" fmla="*/ 64733 w 837140"/>
              <a:gd name="connsiteY289" fmla="*/ 270121 h 486704"/>
              <a:gd name="connsiteX290" fmla="*/ 64733 w 837140"/>
              <a:gd name="connsiteY290" fmla="*/ 270121 h 486704"/>
              <a:gd name="connsiteX291" fmla="*/ 154287 w 837140"/>
              <a:gd name="connsiteY291" fmla="*/ 239945 h 486704"/>
              <a:gd name="connsiteX292" fmla="*/ 154287 w 837140"/>
              <a:gd name="connsiteY292" fmla="*/ 250653 h 486704"/>
              <a:gd name="connsiteX293" fmla="*/ 186410 w 837140"/>
              <a:gd name="connsiteY293" fmla="*/ 250653 h 486704"/>
              <a:gd name="connsiteX294" fmla="*/ 186410 w 837140"/>
              <a:gd name="connsiteY294" fmla="*/ 239945 h 486704"/>
              <a:gd name="connsiteX295" fmla="*/ 154287 w 837140"/>
              <a:gd name="connsiteY295" fmla="*/ 239945 h 486704"/>
              <a:gd name="connsiteX296" fmla="*/ 154287 w 837140"/>
              <a:gd name="connsiteY296" fmla="*/ 239945 h 486704"/>
              <a:gd name="connsiteX297" fmla="*/ 163048 w 837140"/>
              <a:gd name="connsiteY297" fmla="*/ 264280 h 486704"/>
              <a:gd name="connsiteX298" fmla="*/ 163048 w 837140"/>
              <a:gd name="connsiteY298" fmla="*/ 422946 h 486704"/>
              <a:gd name="connsiteX299" fmla="*/ 188357 w 837140"/>
              <a:gd name="connsiteY299" fmla="*/ 422946 h 486704"/>
              <a:gd name="connsiteX300" fmla="*/ 188357 w 837140"/>
              <a:gd name="connsiteY300" fmla="*/ 264280 h 486704"/>
              <a:gd name="connsiteX301" fmla="*/ 163048 w 837140"/>
              <a:gd name="connsiteY301" fmla="*/ 264280 h 486704"/>
              <a:gd name="connsiteX302" fmla="*/ 163048 w 837140"/>
              <a:gd name="connsiteY302" fmla="*/ 264280 h 486704"/>
              <a:gd name="connsiteX303" fmla="*/ 374280 w 837140"/>
              <a:gd name="connsiteY303" fmla="*/ 300296 h 486704"/>
              <a:gd name="connsiteX304" fmla="*/ 374280 w 837140"/>
              <a:gd name="connsiteY304" fmla="*/ 318791 h 486704"/>
              <a:gd name="connsiteX305" fmla="*/ 385961 w 837140"/>
              <a:gd name="connsiteY305" fmla="*/ 318791 h 486704"/>
              <a:gd name="connsiteX306" fmla="*/ 385961 w 837140"/>
              <a:gd name="connsiteY306" fmla="*/ 300296 h 486704"/>
              <a:gd name="connsiteX307" fmla="*/ 374280 w 837140"/>
              <a:gd name="connsiteY307" fmla="*/ 300296 h 486704"/>
              <a:gd name="connsiteX308" fmla="*/ 374280 w 837140"/>
              <a:gd name="connsiteY308" fmla="*/ 300296 h 486704"/>
              <a:gd name="connsiteX309" fmla="*/ 198091 w 837140"/>
              <a:gd name="connsiteY309" fmla="*/ 300296 h 486704"/>
              <a:gd name="connsiteX310" fmla="*/ 198091 w 837140"/>
              <a:gd name="connsiteY310" fmla="*/ 328525 h 486704"/>
              <a:gd name="connsiteX311" fmla="*/ 356758 w 837140"/>
              <a:gd name="connsiteY311" fmla="*/ 328525 h 486704"/>
              <a:gd name="connsiteX312" fmla="*/ 356758 w 837140"/>
              <a:gd name="connsiteY312" fmla="*/ 318791 h 486704"/>
              <a:gd name="connsiteX313" fmla="*/ 360652 w 837140"/>
              <a:gd name="connsiteY313" fmla="*/ 318791 h 486704"/>
              <a:gd name="connsiteX314" fmla="*/ 360652 w 837140"/>
              <a:gd name="connsiteY314" fmla="*/ 300296 h 486704"/>
              <a:gd name="connsiteX315" fmla="*/ 348971 w 837140"/>
              <a:gd name="connsiteY315" fmla="*/ 300296 h 486704"/>
              <a:gd name="connsiteX316" fmla="*/ 348971 w 837140"/>
              <a:gd name="connsiteY316" fmla="*/ 322685 h 486704"/>
              <a:gd name="connsiteX317" fmla="*/ 335343 w 837140"/>
              <a:gd name="connsiteY317" fmla="*/ 322685 h 486704"/>
              <a:gd name="connsiteX318" fmla="*/ 335343 w 837140"/>
              <a:gd name="connsiteY318" fmla="*/ 300296 h 486704"/>
              <a:gd name="connsiteX319" fmla="*/ 323662 w 837140"/>
              <a:gd name="connsiteY319" fmla="*/ 300296 h 486704"/>
              <a:gd name="connsiteX320" fmla="*/ 323662 w 837140"/>
              <a:gd name="connsiteY320" fmla="*/ 322685 h 486704"/>
              <a:gd name="connsiteX321" fmla="*/ 310034 w 837140"/>
              <a:gd name="connsiteY321" fmla="*/ 322685 h 486704"/>
              <a:gd name="connsiteX322" fmla="*/ 310034 w 837140"/>
              <a:gd name="connsiteY322" fmla="*/ 300296 h 486704"/>
              <a:gd name="connsiteX323" fmla="*/ 298353 w 837140"/>
              <a:gd name="connsiteY323" fmla="*/ 300296 h 486704"/>
              <a:gd name="connsiteX324" fmla="*/ 298353 w 837140"/>
              <a:gd name="connsiteY324" fmla="*/ 322685 h 486704"/>
              <a:gd name="connsiteX325" fmla="*/ 284725 w 837140"/>
              <a:gd name="connsiteY325" fmla="*/ 322685 h 486704"/>
              <a:gd name="connsiteX326" fmla="*/ 284725 w 837140"/>
              <a:gd name="connsiteY326" fmla="*/ 300296 h 486704"/>
              <a:gd name="connsiteX327" fmla="*/ 273044 w 837140"/>
              <a:gd name="connsiteY327" fmla="*/ 300296 h 486704"/>
              <a:gd name="connsiteX328" fmla="*/ 273044 w 837140"/>
              <a:gd name="connsiteY328" fmla="*/ 322685 h 486704"/>
              <a:gd name="connsiteX329" fmla="*/ 259416 w 837140"/>
              <a:gd name="connsiteY329" fmla="*/ 322685 h 486704"/>
              <a:gd name="connsiteX330" fmla="*/ 259416 w 837140"/>
              <a:gd name="connsiteY330" fmla="*/ 300296 h 486704"/>
              <a:gd name="connsiteX331" fmla="*/ 247735 w 837140"/>
              <a:gd name="connsiteY331" fmla="*/ 300296 h 486704"/>
              <a:gd name="connsiteX332" fmla="*/ 247735 w 837140"/>
              <a:gd name="connsiteY332" fmla="*/ 322685 h 486704"/>
              <a:gd name="connsiteX333" fmla="*/ 234107 w 837140"/>
              <a:gd name="connsiteY333" fmla="*/ 322685 h 486704"/>
              <a:gd name="connsiteX334" fmla="*/ 234107 w 837140"/>
              <a:gd name="connsiteY334" fmla="*/ 300296 h 486704"/>
              <a:gd name="connsiteX335" fmla="*/ 222426 w 837140"/>
              <a:gd name="connsiteY335" fmla="*/ 300296 h 486704"/>
              <a:gd name="connsiteX336" fmla="*/ 222426 w 837140"/>
              <a:gd name="connsiteY336" fmla="*/ 322685 h 486704"/>
              <a:gd name="connsiteX337" fmla="*/ 208798 w 837140"/>
              <a:gd name="connsiteY337" fmla="*/ 322685 h 486704"/>
              <a:gd name="connsiteX338" fmla="*/ 208798 w 837140"/>
              <a:gd name="connsiteY338" fmla="*/ 300296 h 486704"/>
              <a:gd name="connsiteX339" fmla="*/ 198091 w 837140"/>
              <a:gd name="connsiteY339" fmla="*/ 300296 h 486704"/>
              <a:gd name="connsiteX340" fmla="*/ 198091 w 837140"/>
              <a:gd name="connsiteY340" fmla="*/ 300296 h 486704"/>
              <a:gd name="connsiteX341" fmla="*/ 218533 w 837140"/>
              <a:gd name="connsiteY341" fmla="*/ 332419 h 486704"/>
              <a:gd name="connsiteX342" fmla="*/ 218533 w 837140"/>
              <a:gd name="connsiteY342" fmla="*/ 367462 h 486704"/>
              <a:gd name="connsiteX343" fmla="*/ 238001 w 837140"/>
              <a:gd name="connsiteY343" fmla="*/ 367462 h 486704"/>
              <a:gd name="connsiteX344" fmla="*/ 238001 w 837140"/>
              <a:gd name="connsiteY344" fmla="*/ 332419 h 486704"/>
              <a:gd name="connsiteX345" fmla="*/ 218533 w 837140"/>
              <a:gd name="connsiteY345" fmla="*/ 332419 h 486704"/>
              <a:gd name="connsiteX346" fmla="*/ 218533 w 837140"/>
              <a:gd name="connsiteY346" fmla="*/ 332419 h 486704"/>
              <a:gd name="connsiteX347" fmla="*/ 240921 w 837140"/>
              <a:gd name="connsiteY347" fmla="*/ 332419 h 486704"/>
              <a:gd name="connsiteX348" fmla="*/ 240921 w 837140"/>
              <a:gd name="connsiteY348" fmla="*/ 367462 h 486704"/>
              <a:gd name="connsiteX349" fmla="*/ 260390 w 837140"/>
              <a:gd name="connsiteY349" fmla="*/ 367462 h 486704"/>
              <a:gd name="connsiteX350" fmla="*/ 260390 w 837140"/>
              <a:gd name="connsiteY350" fmla="*/ 332419 h 486704"/>
              <a:gd name="connsiteX351" fmla="*/ 240921 w 837140"/>
              <a:gd name="connsiteY351" fmla="*/ 332419 h 486704"/>
              <a:gd name="connsiteX352" fmla="*/ 240921 w 837140"/>
              <a:gd name="connsiteY352" fmla="*/ 332419 h 486704"/>
              <a:gd name="connsiteX353" fmla="*/ 263310 w 837140"/>
              <a:gd name="connsiteY353" fmla="*/ 332419 h 486704"/>
              <a:gd name="connsiteX354" fmla="*/ 263310 w 837140"/>
              <a:gd name="connsiteY354" fmla="*/ 367462 h 486704"/>
              <a:gd name="connsiteX355" fmla="*/ 282778 w 837140"/>
              <a:gd name="connsiteY355" fmla="*/ 367462 h 486704"/>
              <a:gd name="connsiteX356" fmla="*/ 282778 w 837140"/>
              <a:gd name="connsiteY356" fmla="*/ 332419 h 486704"/>
              <a:gd name="connsiteX357" fmla="*/ 263310 w 837140"/>
              <a:gd name="connsiteY357" fmla="*/ 332419 h 486704"/>
              <a:gd name="connsiteX358" fmla="*/ 263310 w 837140"/>
              <a:gd name="connsiteY358" fmla="*/ 332419 h 486704"/>
              <a:gd name="connsiteX359" fmla="*/ 198091 w 837140"/>
              <a:gd name="connsiteY359" fmla="*/ 332419 h 486704"/>
              <a:gd name="connsiteX360" fmla="*/ 198091 w 837140"/>
              <a:gd name="connsiteY360" fmla="*/ 367462 h 486704"/>
              <a:gd name="connsiteX361" fmla="*/ 214639 w 837140"/>
              <a:gd name="connsiteY361" fmla="*/ 367462 h 486704"/>
              <a:gd name="connsiteX362" fmla="*/ 214639 w 837140"/>
              <a:gd name="connsiteY362" fmla="*/ 332419 h 486704"/>
              <a:gd name="connsiteX363" fmla="*/ 198091 w 837140"/>
              <a:gd name="connsiteY363" fmla="*/ 332419 h 486704"/>
              <a:gd name="connsiteX364" fmla="*/ 198091 w 837140"/>
              <a:gd name="connsiteY364" fmla="*/ 332419 h 486704"/>
              <a:gd name="connsiteX365" fmla="*/ 198091 w 837140"/>
              <a:gd name="connsiteY365" fmla="*/ 370382 h 486704"/>
              <a:gd name="connsiteX366" fmla="*/ 198091 w 837140"/>
              <a:gd name="connsiteY366" fmla="*/ 421972 h 486704"/>
              <a:gd name="connsiteX367" fmla="*/ 211719 w 837140"/>
              <a:gd name="connsiteY367" fmla="*/ 421972 h 486704"/>
              <a:gd name="connsiteX368" fmla="*/ 211719 w 837140"/>
              <a:gd name="connsiteY368" fmla="*/ 378169 h 486704"/>
              <a:gd name="connsiteX369" fmla="*/ 221453 w 837140"/>
              <a:gd name="connsiteY369" fmla="*/ 378169 h 486704"/>
              <a:gd name="connsiteX370" fmla="*/ 221453 w 837140"/>
              <a:gd name="connsiteY370" fmla="*/ 421972 h 486704"/>
              <a:gd name="connsiteX371" fmla="*/ 234107 w 837140"/>
              <a:gd name="connsiteY371" fmla="*/ 421972 h 486704"/>
              <a:gd name="connsiteX372" fmla="*/ 234107 w 837140"/>
              <a:gd name="connsiteY372" fmla="*/ 378169 h 486704"/>
              <a:gd name="connsiteX373" fmla="*/ 243842 w 837140"/>
              <a:gd name="connsiteY373" fmla="*/ 378169 h 486704"/>
              <a:gd name="connsiteX374" fmla="*/ 243842 w 837140"/>
              <a:gd name="connsiteY374" fmla="*/ 421972 h 486704"/>
              <a:gd name="connsiteX375" fmla="*/ 256496 w 837140"/>
              <a:gd name="connsiteY375" fmla="*/ 421972 h 486704"/>
              <a:gd name="connsiteX376" fmla="*/ 256496 w 837140"/>
              <a:gd name="connsiteY376" fmla="*/ 378169 h 486704"/>
              <a:gd name="connsiteX377" fmla="*/ 266230 w 837140"/>
              <a:gd name="connsiteY377" fmla="*/ 378169 h 486704"/>
              <a:gd name="connsiteX378" fmla="*/ 266230 w 837140"/>
              <a:gd name="connsiteY378" fmla="*/ 421972 h 486704"/>
              <a:gd name="connsiteX379" fmla="*/ 278885 w 837140"/>
              <a:gd name="connsiteY379" fmla="*/ 421972 h 486704"/>
              <a:gd name="connsiteX380" fmla="*/ 278885 w 837140"/>
              <a:gd name="connsiteY380" fmla="*/ 378169 h 486704"/>
              <a:gd name="connsiteX381" fmla="*/ 288619 w 837140"/>
              <a:gd name="connsiteY381" fmla="*/ 378169 h 486704"/>
              <a:gd name="connsiteX382" fmla="*/ 288619 w 837140"/>
              <a:gd name="connsiteY382" fmla="*/ 421972 h 486704"/>
              <a:gd name="connsiteX383" fmla="*/ 343130 w 837140"/>
              <a:gd name="connsiteY383" fmla="*/ 421972 h 486704"/>
              <a:gd name="connsiteX384" fmla="*/ 343130 w 837140"/>
              <a:gd name="connsiteY384" fmla="*/ 370382 h 486704"/>
              <a:gd name="connsiteX385" fmla="*/ 198091 w 837140"/>
              <a:gd name="connsiteY385" fmla="*/ 370382 h 486704"/>
              <a:gd name="connsiteX386" fmla="*/ 198091 w 837140"/>
              <a:gd name="connsiteY386" fmla="*/ 370382 h 486704"/>
              <a:gd name="connsiteX387" fmla="*/ 17035 w 837140"/>
              <a:gd name="connsiteY387" fmla="*/ 269147 h 486704"/>
              <a:gd name="connsiteX388" fmla="*/ 17035 w 837140"/>
              <a:gd name="connsiteY388" fmla="*/ 302243 h 486704"/>
              <a:gd name="connsiteX389" fmla="*/ 54998 w 837140"/>
              <a:gd name="connsiteY389" fmla="*/ 302243 h 486704"/>
              <a:gd name="connsiteX390" fmla="*/ 54998 w 837140"/>
              <a:gd name="connsiteY390" fmla="*/ 269147 h 486704"/>
              <a:gd name="connsiteX391" fmla="*/ 17035 w 837140"/>
              <a:gd name="connsiteY391" fmla="*/ 269147 h 486704"/>
              <a:gd name="connsiteX392" fmla="*/ 17035 w 837140"/>
              <a:gd name="connsiteY392" fmla="*/ 269147 h 486704"/>
              <a:gd name="connsiteX393" fmla="*/ 412243 w 837140"/>
              <a:gd name="connsiteY393" fmla="*/ 318791 h 486704"/>
              <a:gd name="connsiteX394" fmla="*/ 412243 w 837140"/>
              <a:gd name="connsiteY394" fmla="*/ 300296 h 486704"/>
              <a:gd name="connsiteX395" fmla="*/ 399589 w 837140"/>
              <a:gd name="connsiteY395" fmla="*/ 300296 h 486704"/>
              <a:gd name="connsiteX396" fmla="*/ 399589 w 837140"/>
              <a:gd name="connsiteY396" fmla="*/ 318791 h 486704"/>
              <a:gd name="connsiteX397" fmla="*/ 412243 w 837140"/>
              <a:gd name="connsiteY397" fmla="*/ 318791 h 486704"/>
              <a:gd name="connsiteX398" fmla="*/ 412243 w 837140"/>
              <a:gd name="connsiteY398" fmla="*/ 318791 h 486704"/>
              <a:gd name="connsiteX399" fmla="*/ 425871 w 837140"/>
              <a:gd name="connsiteY399" fmla="*/ 131897 h 486704"/>
              <a:gd name="connsiteX400" fmla="*/ 425871 w 837140"/>
              <a:gd name="connsiteY400" fmla="*/ 94907 h 486704"/>
              <a:gd name="connsiteX401" fmla="*/ 418084 w 837140"/>
              <a:gd name="connsiteY401" fmla="*/ 90040 h 486704"/>
              <a:gd name="connsiteX402" fmla="*/ 410296 w 837140"/>
              <a:gd name="connsiteY402" fmla="*/ 94907 h 486704"/>
              <a:gd name="connsiteX403" fmla="*/ 410296 w 837140"/>
              <a:gd name="connsiteY403" fmla="*/ 131897 h 486704"/>
              <a:gd name="connsiteX404" fmla="*/ 425871 w 837140"/>
              <a:gd name="connsiteY404" fmla="*/ 131897 h 486704"/>
              <a:gd name="connsiteX405" fmla="*/ 425871 w 837140"/>
              <a:gd name="connsiteY405" fmla="*/ 131897 h 486704"/>
              <a:gd name="connsiteX406" fmla="*/ 432685 w 837140"/>
              <a:gd name="connsiteY406" fmla="*/ 212690 h 486704"/>
              <a:gd name="connsiteX407" fmla="*/ 432685 w 837140"/>
              <a:gd name="connsiteY407" fmla="*/ 143578 h 486704"/>
              <a:gd name="connsiteX408" fmla="*/ 404456 w 837140"/>
              <a:gd name="connsiteY408" fmla="*/ 143578 h 486704"/>
              <a:gd name="connsiteX409" fmla="*/ 404456 w 837140"/>
              <a:gd name="connsiteY409" fmla="*/ 212690 h 486704"/>
              <a:gd name="connsiteX410" fmla="*/ 432685 w 837140"/>
              <a:gd name="connsiteY410" fmla="*/ 212690 h 486704"/>
              <a:gd name="connsiteX411" fmla="*/ 432685 w 837140"/>
              <a:gd name="connsiteY411" fmla="*/ 212690 h 486704"/>
              <a:gd name="connsiteX412" fmla="*/ 454100 w 837140"/>
              <a:gd name="connsiteY412" fmla="*/ 249679 h 486704"/>
              <a:gd name="connsiteX413" fmla="*/ 454100 w 837140"/>
              <a:gd name="connsiteY413" fmla="*/ 225344 h 486704"/>
              <a:gd name="connsiteX414" fmla="*/ 382067 w 837140"/>
              <a:gd name="connsiteY414" fmla="*/ 225344 h 486704"/>
              <a:gd name="connsiteX415" fmla="*/ 382067 w 837140"/>
              <a:gd name="connsiteY415" fmla="*/ 249679 h 486704"/>
              <a:gd name="connsiteX416" fmla="*/ 454100 w 837140"/>
              <a:gd name="connsiteY416" fmla="*/ 249679 h 486704"/>
              <a:gd name="connsiteX417" fmla="*/ 454100 w 837140"/>
              <a:gd name="connsiteY417" fmla="*/ 249679 h 486704"/>
              <a:gd name="connsiteX418" fmla="*/ 418084 w 837140"/>
              <a:gd name="connsiteY418" fmla="*/ 266227 h 486704"/>
              <a:gd name="connsiteX419" fmla="*/ 424898 w 837140"/>
              <a:gd name="connsiteY419" fmla="*/ 273041 h 486704"/>
              <a:gd name="connsiteX420" fmla="*/ 424898 w 837140"/>
              <a:gd name="connsiteY420" fmla="*/ 274988 h 486704"/>
              <a:gd name="connsiteX421" fmla="*/ 437552 w 837140"/>
              <a:gd name="connsiteY421" fmla="*/ 274988 h 486704"/>
              <a:gd name="connsiteX422" fmla="*/ 437552 w 837140"/>
              <a:gd name="connsiteY422" fmla="*/ 273041 h 486704"/>
              <a:gd name="connsiteX423" fmla="*/ 444366 w 837140"/>
              <a:gd name="connsiteY423" fmla="*/ 266227 h 486704"/>
              <a:gd name="connsiteX424" fmla="*/ 444366 w 837140"/>
              <a:gd name="connsiteY424" fmla="*/ 266227 h 486704"/>
              <a:gd name="connsiteX425" fmla="*/ 451180 w 837140"/>
              <a:gd name="connsiteY425" fmla="*/ 273041 h 486704"/>
              <a:gd name="connsiteX426" fmla="*/ 451180 w 837140"/>
              <a:gd name="connsiteY426" fmla="*/ 274988 h 486704"/>
              <a:gd name="connsiteX427" fmla="*/ 463834 w 837140"/>
              <a:gd name="connsiteY427" fmla="*/ 274988 h 486704"/>
              <a:gd name="connsiteX428" fmla="*/ 463834 w 837140"/>
              <a:gd name="connsiteY428" fmla="*/ 273041 h 486704"/>
              <a:gd name="connsiteX429" fmla="*/ 470648 w 837140"/>
              <a:gd name="connsiteY429" fmla="*/ 266227 h 486704"/>
              <a:gd name="connsiteX430" fmla="*/ 470648 w 837140"/>
              <a:gd name="connsiteY430" fmla="*/ 266227 h 486704"/>
              <a:gd name="connsiteX431" fmla="*/ 477462 w 837140"/>
              <a:gd name="connsiteY431" fmla="*/ 273041 h 486704"/>
              <a:gd name="connsiteX432" fmla="*/ 477462 w 837140"/>
              <a:gd name="connsiteY432" fmla="*/ 274988 h 486704"/>
              <a:gd name="connsiteX433" fmla="*/ 490116 w 837140"/>
              <a:gd name="connsiteY433" fmla="*/ 274988 h 486704"/>
              <a:gd name="connsiteX434" fmla="*/ 490116 w 837140"/>
              <a:gd name="connsiteY434" fmla="*/ 273041 h 486704"/>
              <a:gd name="connsiteX435" fmla="*/ 496931 w 837140"/>
              <a:gd name="connsiteY435" fmla="*/ 266227 h 486704"/>
              <a:gd name="connsiteX436" fmla="*/ 496931 w 837140"/>
              <a:gd name="connsiteY436" fmla="*/ 266227 h 486704"/>
              <a:gd name="connsiteX437" fmla="*/ 503744 w 837140"/>
              <a:gd name="connsiteY437" fmla="*/ 273041 h 486704"/>
              <a:gd name="connsiteX438" fmla="*/ 503744 w 837140"/>
              <a:gd name="connsiteY438" fmla="*/ 274988 h 486704"/>
              <a:gd name="connsiteX439" fmla="*/ 516399 w 837140"/>
              <a:gd name="connsiteY439" fmla="*/ 274988 h 486704"/>
              <a:gd name="connsiteX440" fmla="*/ 516399 w 837140"/>
              <a:gd name="connsiteY440" fmla="*/ 273041 h 486704"/>
              <a:gd name="connsiteX441" fmla="*/ 523213 w 837140"/>
              <a:gd name="connsiteY441" fmla="*/ 266227 h 486704"/>
              <a:gd name="connsiteX442" fmla="*/ 523213 w 837140"/>
              <a:gd name="connsiteY442" fmla="*/ 266227 h 486704"/>
              <a:gd name="connsiteX443" fmla="*/ 530027 w 837140"/>
              <a:gd name="connsiteY443" fmla="*/ 273041 h 486704"/>
              <a:gd name="connsiteX444" fmla="*/ 530027 w 837140"/>
              <a:gd name="connsiteY444" fmla="*/ 274988 h 486704"/>
              <a:gd name="connsiteX445" fmla="*/ 542681 w 837140"/>
              <a:gd name="connsiteY445" fmla="*/ 274988 h 486704"/>
              <a:gd name="connsiteX446" fmla="*/ 542681 w 837140"/>
              <a:gd name="connsiteY446" fmla="*/ 273041 h 486704"/>
              <a:gd name="connsiteX447" fmla="*/ 549495 w 837140"/>
              <a:gd name="connsiteY447" fmla="*/ 266227 h 486704"/>
              <a:gd name="connsiteX448" fmla="*/ 549495 w 837140"/>
              <a:gd name="connsiteY448" fmla="*/ 266227 h 486704"/>
              <a:gd name="connsiteX449" fmla="*/ 556309 w 837140"/>
              <a:gd name="connsiteY449" fmla="*/ 273041 h 486704"/>
              <a:gd name="connsiteX450" fmla="*/ 556309 w 837140"/>
              <a:gd name="connsiteY450" fmla="*/ 274988 h 486704"/>
              <a:gd name="connsiteX451" fmla="*/ 568963 w 837140"/>
              <a:gd name="connsiteY451" fmla="*/ 274988 h 486704"/>
              <a:gd name="connsiteX452" fmla="*/ 568963 w 837140"/>
              <a:gd name="connsiteY452" fmla="*/ 273041 h 486704"/>
              <a:gd name="connsiteX453" fmla="*/ 575778 w 837140"/>
              <a:gd name="connsiteY453" fmla="*/ 266227 h 486704"/>
              <a:gd name="connsiteX454" fmla="*/ 575778 w 837140"/>
              <a:gd name="connsiteY454" fmla="*/ 266227 h 486704"/>
              <a:gd name="connsiteX455" fmla="*/ 582591 w 837140"/>
              <a:gd name="connsiteY455" fmla="*/ 273041 h 486704"/>
              <a:gd name="connsiteX456" fmla="*/ 582591 w 837140"/>
              <a:gd name="connsiteY456" fmla="*/ 274988 h 486704"/>
              <a:gd name="connsiteX457" fmla="*/ 595246 w 837140"/>
              <a:gd name="connsiteY457" fmla="*/ 274988 h 486704"/>
              <a:gd name="connsiteX458" fmla="*/ 595246 w 837140"/>
              <a:gd name="connsiteY458" fmla="*/ 273041 h 486704"/>
              <a:gd name="connsiteX459" fmla="*/ 602060 w 837140"/>
              <a:gd name="connsiteY459" fmla="*/ 266227 h 486704"/>
              <a:gd name="connsiteX460" fmla="*/ 602060 w 837140"/>
              <a:gd name="connsiteY460" fmla="*/ 266227 h 486704"/>
              <a:gd name="connsiteX461" fmla="*/ 608874 w 837140"/>
              <a:gd name="connsiteY461" fmla="*/ 273041 h 486704"/>
              <a:gd name="connsiteX462" fmla="*/ 608874 w 837140"/>
              <a:gd name="connsiteY462" fmla="*/ 274988 h 486704"/>
              <a:gd name="connsiteX463" fmla="*/ 621528 w 837140"/>
              <a:gd name="connsiteY463" fmla="*/ 274988 h 486704"/>
              <a:gd name="connsiteX464" fmla="*/ 621528 w 837140"/>
              <a:gd name="connsiteY464" fmla="*/ 273041 h 486704"/>
              <a:gd name="connsiteX465" fmla="*/ 628342 w 837140"/>
              <a:gd name="connsiteY465" fmla="*/ 266227 h 486704"/>
              <a:gd name="connsiteX466" fmla="*/ 628342 w 837140"/>
              <a:gd name="connsiteY466" fmla="*/ 266227 h 486704"/>
              <a:gd name="connsiteX467" fmla="*/ 635156 w 837140"/>
              <a:gd name="connsiteY467" fmla="*/ 273041 h 486704"/>
              <a:gd name="connsiteX468" fmla="*/ 635156 w 837140"/>
              <a:gd name="connsiteY468" fmla="*/ 274988 h 486704"/>
              <a:gd name="connsiteX469" fmla="*/ 645863 w 837140"/>
              <a:gd name="connsiteY469" fmla="*/ 274988 h 486704"/>
              <a:gd name="connsiteX470" fmla="*/ 645863 w 837140"/>
              <a:gd name="connsiteY470" fmla="*/ 259413 h 486704"/>
              <a:gd name="connsiteX471" fmla="*/ 205878 w 837140"/>
              <a:gd name="connsiteY471" fmla="*/ 259413 h 486704"/>
              <a:gd name="connsiteX472" fmla="*/ 205878 w 837140"/>
              <a:gd name="connsiteY472" fmla="*/ 274988 h 486704"/>
              <a:gd name="connsiteX473" fmla="*/ 216586 w 837140"/>
              <a:gd name="connsiteY473" fmla="*/ 274988 h 486704"/>
              <a:gd name="connsiteX474" fmla="*/ 216586 w 837140"/>
              <a:gd name="connsiteY474" fmla="*/ 273041 h 486704"/>
              <a:gd name="connsiteX475" fmla="*/ 223400 w 837140"/>
              <a:gd name="connsiteY475" fmla="*/ 266227 h 486704"/>
              <a:gd name="connsiteX476" fmla="*/ 223400 w 837140"/>
              <a:gd name="connsiteY476" fmla="*/ 266227 h 486704"/>
              <a:gd name="connsiteX477" fmla="*/ 230214 w 837140"/>
              <a:gd name="connsiteY477" fmla="*/ 273041 h 486704"/>
              <a:gd name="connsiteX478" fmla="*/ 230214 w 837140"/>
              <a:gd name="connsiteY478" fmla="*/ 274988 h 486704"/>
              <a:gd name="connsiteX479" fmla="*/ 242868 w 837140"/>
              <a:gd name="connsiteY479" fmla="*/ 274988 h 486704"/>
              <a:gd name="connsiteX480" fmla="*/ 242868 w 837140"/>
              <a:gd name="connsiteY480" fmla="*/ 273041 h 486704"/>
              <a:gd name="connsiteX481" fmla="*/ 249682 w 837140"/>
              <a:gd name="connsiteY481" fmla="*/ 266227 h 486704"/>
              <a:gd name="connsiteX482" fmla="*/ 249682 w 837140"/>
              <a:gd name="connsiteY482" fmla="*/ 266227 h 486704"/>
              <a:gd name="connsiteX483" fmla="*/ 256496 w 837140"/>
              <a:gd name="connsiteY483" fmla="*/ 273041 h 486704"/>
              <a:gd name="connsiteX484" fmla="*/ 256496 w 837140"/>
              <a:gd name="connsiteY484" fmla="*/ 274988 h 486704"/>
              <a:gd name="connsiteX485" fmla="*/ 269151 w 837140"/>
              <a:gd name="connsiteY485" fmla="*/ 274988 h 486704"/>
              <a:gd name="connsiteX486" fmla="*/ 269151 w 837140"/>
              <a:gd name="connsiteY486" fmla="*/ 273041 h 486704"/>
              <a:gd name="connsiteX487" fmla="*/ 275964 w 837140"/>
              <a:gd name="connsiteY487" fmla="*/ 266227 h 486704"/>
              <a:gd name="connsiteX488" fmla="*/ 275964 w 837140"/>
              <a:gd name="connsiteY488" fmla="*/ 266227 h 486704"/>
              <a:gd name="connsiteX489" fmla="*/ 282778 w 837140"/>
              <a:gd name="connsiteY489" fmla="*/ 273041 h 486704"/>
              <a:gd name="connsiteX490" fmla="*/ 282778 w 837140"/>
              <a:gd name="connsiteY490" fmla="*/ 274988 h 486704"/>
              <a:gd name="connsiteX491" fmla="*/ 295433 w 837140"/>
              <a:gd name="connsiteY491" fmla="*/ 274988 h 486704"/>
              <a:gd name="connsiteX492" fmla="*/ 295433 w 837140"/>
              <a:gd name="connsiteY492" fmla="*/ 273041 h 486704"/>
              <a:gd name="connsiteX493" fmla="*/ 302247 w 837140"/>
              <a:gd name="connsiteY493" fmla="*/ 266227 h 486704"/>
              <a:gd name="connsiteX494" fmla="*/ 302247 w 837140"/>
              <a:gd name="connsiteY494" fmla="*/ 266227 h 486704"/>
              <a:gd name="connsiteX495" fmla="*/ 309060 w 837140"/>
              <a:gd name="connsiteY495" fmla="*/ 273041 h 486704"/>
              <a:gd name="connsiteX496" fmla="*/ 309060 w 837140"/>
              <a:gd name="connsiteY496" fmla="*/ 274988 h 486704"/>
              <a:gd name="connsiteX497" fmla="*/ 321715 w 837140"/>
              <a:gd name="connsiteY497" fmla="*/ 274988 h 486704"/>
              <a:gd name="connsiteX498" fmla="*/ 321715 w 837140"/>
              <a:gd name="connsiteY498" fmla="*/ 273041 h 486704"/>
              <a:gd name="connsiteX499" fmla="*/ 328529 w 837140"/>
              <a:gd name="connsiteY499" fmla="*/ 266227 h 486704"/>
              <a:gd name="connsiteX500" fmla="*/ 328529 w 837140"/>
              <a:gd name="connsiteY500" fmla="*/ 266227 h 486704"/>
              <a:gd name="connsiteX501" fmla="*/ 335343 w 837140"/>
              <a:gd name="connsiteY501" fmla="*/ 273041 h 486704"/>
              <a:gd name="connsiteX502" fmla="*/ 335343 w 837140"/>
              <a:gd name="connsiteY502" fmla="*/ 274988 h 486704"/>
              <a:gd name="connsiteX503" fmla="*/ 347997 w 837140"/>
              <a:gd name="connsiteY503" fmla="*/ 274988 h 486704"/>
              <a:gd name="connsiteX504" fmla="*/ 347997 w 837140"/>
              <a:gd name="connsiteY504" fmla="*/ 273041 h 486704"/>
              <a:gd name="connsiteX505" fmla="*/ 354811 w 837140"/>
              <a:gd name="connsiteY505" fmla="*/ 266227 h 486704"/>
              <a:gd name="connsiteX506" fmla="*/ 354811 w 837140"/>
              <a:gd name="connsiteY506" fmla="*/ 266227 h 486704"/>
              <a:gd name="connsiteX507" fmla="*/ 361625 w 837140"/>
              <a:gd name="connsiteY507" fmla="*/ 273041 h 486704"/>
              <a:gd name="connsiteX508" fmla="*/ 361625 w 837140"/>
              <a:gd name="connsiteY508" fmla="*/ 274988 h 486704"/>
              <a:gd name="connsiteX509" fmla="*/ 374280 w 837140"/>
              <a:gd name="connsiteY509" fmla="*/ 274988 h 486704"/>
              <a:gd name="connsiteX510" fmla="*/ 374280 w 837140"/>
              <a:gd name="connsiteY510" fmla="*/ 273041 h 486704"/>
              <a:gd name="connsiteX511" fmla="*/ 381094 w 837140"/>
              <a:gd name="connsiteY511" fmla="*/ 266227 h 486704"/>
              <a:gd name="connsiteX512" fmla="*/ 381094 w 837140"/>
              <a:gd name="connsiteY512" fmla="*/ 266227 h 486704"/>
              <a:gd name="connsiteX513" fmla="*/ 387907 w 837140"/>
              <a:gd name="connsiteY513" fmla="*/ 273041 h 486704"/>
              <a:gd name="connsiteX514" fmla="*/ 387907 w 837140"/>
              <a:gd name="connsiteY514" fmla="*/ 274988 h 486704"/>
              <a:gd name="connsiteX515" fmla="*/ 400562 w 837140"/>
              <a:gd name="connsiteY515" fmla="*/ 274988 h 486704"/>
              <a:gd name="connsiteX516" fmla="*/ 400562 w 837140"/>
              <a:gd name="connsiteY516" fmla="*/ 273041 h 486704"/>
              <a:gd name="connsiteX517" fmla="*/ 407376 w 837140"/>
              <a:gd name="connsiteY517" fmla="*/ 266227 h 486704"/>
              <a:gd name="connsiteX518" fmla="*/ 407376 w 837140"/>
              <a:gd name="connsiteY518" fmla="*/ 266227 h 486704"/>
              <a:gd name="connsiteX519" fmla="*/ 414190 w 837140"/>
              <a:gd name="connsiteY519" fmla="*/ 273041 h 486704"/>
              <a:gd name="connsiteX520" fmla="*/ 414190 w 837140"/>
              <a:gd name="connsiteY520" fmla="*/ 274988 h 486704"/>
              <a:gd name="connsiteX521" fmla="*/ 426844 w 837140"/>
              <a:gd name="connsiteY521" fmla="*/ 274988 h 486704"/>
              <a:gd name="connsiteX522" fmla="*/ 426844 w 837140"/>
              <a:gd name="connsiteY522" fmla="*/ 273041 h 486704"/>
              <a:gd name="connsiteX523" fmla="*/ 418084 w 837140"/>
              <a:gd name="connsiteY523" fmla="*/ 266227 h 486704"/>
              <a:gd name="connsiteX524" fmla="*/ 418084 w 837140"/>
              <a:gd name="connsiteY524" fmla="*/ 266227 h 486704"/>
              <a:gd name="connsiteX525" fmla="*/ 418084 w 837140"/>
              <a:gd name="connsiteY525" fmla="*/ 266227 h 486704"/>
              <a:gd name="connsiteX526" fmla="*/ 418084 w 837140"/>
              <a:gd name="connsiteY526" fmla="*/ 266227 h 486704"/>
              <a:gd name="connsiteX527" fmla="*/ 638076 w 837140"/>
              <a:gd name="connsiteY527" fmla="*/ 296403 h 486704"/>
              <a:gd name="connsiteX528" fmla="*/ 638076 w 837140"/>
              <a:gd name="connsiteY528" fmla="*/ 277908 h 486704"/>
              <a:gd name="connsiteX529" fmla="*/ 627369 w 837140"/>
              <a:gd name="connsiteY529" fmla="*/ 277908 h 486704"/>
              <a:gd name="connsiteX530" fmla="*/ 627369 w 837140"/>
              <a:gd name="connsiteY530" fmla="*/ 291536 h 486704"/>
              <a:gd name="connsiteX531" fmla="*/ 614714 w 837140"/>
              <a:gd name="connsiteY531" fmla="*/ 291536 h 486704"/>
              <a:gd name="connsiteX532" fmla="*/ 614714 w 837140"/>
              <a:gd name="connsiteY532" fmla="*/ 277908 h 486704"/>
              <a:gd name="connsiteX533" fmla="*/ 602060 w 837140"/>
              <a:gd name="connsiteY533" fmla="*/ 277908 h 486704"/>
              <a:gd name="connsiteX534" fmla="*/ 602060 w 837140"/>
              <a:gd name="connsiteY534" fmla="*/ 291536 h 486704"/>
              <a:gd name="connsiteX535" fmla="*/ 589405 w 837140"/>
              <a:gd name="connsiteY535" fmla="*/ 291536 h 486704"/>
              <a:gd name="connsiteX536" fmla="*/ 589405 w 837140"/>
              <a:gd name="connsiteY536" fmla="*/ 277908 h 486704"/>
              <a:gd name="connsiteX537" fmla="*/ 576751 w 837140"/>
              <a:gd name="connsiteY537" fmla="*/ 277908 h 486704"/>
              <a:gd name="connsiteX538" fmla="*/ 576751 w 837140"/>
              <a:gd name="connsiteY538" fmla="*/ 291536 h 486704"/>
              <a:gd name="connsiteX539" fmla="*/ 564096 w 837140"/>
              <a:gd name="connsiteY539" fmla="*/ 291536 h 486704"/>
              <a:gd name="connsiteX540" fmla="*/ 564096 w 837140"/>
              <a:gd name="connsiteY540" fmla="*/ 277908 h 486704"/>
              <a:gd name="connsiteX541" fmla="*/ 551442 w 837140"/>
              <a:gd name="connsiteY541" fmla="*/ 277908 h 486704"/>
              <a:gd name="connsiteX542" fmla="*/ 551442 w 837140"/>
              <a:gd name="connsiteY542" fmla="*/ 291536 h 486704"/>
              <a:gd name="connsiteX543" fmla="*/ 538787 w 837140"/>
              <a:gd name="connsiteY543" fmla="*/ 291536 h 486704"/>
              <a:gd name="connsiteX544" fmla="*/ 538787 w 837140"/>
              <a:gd name="connsiteY544" fmla="*/ 277908 h 486704"/>
              <a:gd name="connsiteX545" fmla="*/ 526133 w 837140"/>
              <a:gd name="connsiteY545" fmla="*/ 277908 h 486704"/>
              <a:gd name="connsiteX546" fmla="*/ 526133 w 837140"/>
              <a:gd name="connsiteY546" fmla="*/ 291536 h 486704"/>
              <a:gd name="connsiteX547" fmla="*/ 513478 w 837140"/>
              <a:gd name="connsiteY547" fmla="*/ 291536 h 486704"/>
              <a:gd name="connsiteX548" fmla="*/ 513478 w 837140"/>
              <a:gd name="connsiteY548" fmla="*/ 277908 h 486704"/>
              <a:gd name="connsiteX549" fmla="*/ 500824 w 837140"/>
              <a:gd name="connsiteY549" fmla="*/ 277908 h 486704"/>
              <a:gd name="connsiteX550" fmla="*/ 500824 w 837140"/>
              <a:gd name="connsiteY550" fmla="*/ 291536 h 486704"/>
              <a:gd name="connsiteX551" fmla="*/ 488170 w 837140"/>
              <a:gd name="connsiteY551" fmla="*/ 291536 h 486704"/>
              <a:gd name="connsiteX552" fmla="*/ 488170 w 837140"/>
              <a:gd name="connsiteY552" fmla="*/ 277908 h 486704"/>
              <a:gd name="connsiteX553" fmla="*/ 475515 w 837140"/>
              <a:gd name="connsiteY553" fmla="*/ 277908 h 486704"/>
              <a:gd name="connsiteX554" fmla="*/ 475515 w 837140"/>
              <a:gd name="connsiteY554" fmla="*/ 291536 h 486704"/>
              <a:gd name="connsiteX555" fmla="*/ 462861 w 837140"/>
              <a:gd name="connsiteY555" fmla="*/ 291536 h 486704"/>
              <a:gd name="connsiteX556" fmla="*/ 462861 w 837140"/>
              <a:gd name="connsiteY556" fmla="*/ 277908 h 486704"/>
              <a:gd name="connsiteX557" fmla="*/ 450206 w 837140"/>
              <a:gd name="connsiteY557" fmla="*/ 277908 h 486704"/>
              <a:gd name="connsiteX558" fmla="*/ 450206 w 837140"/>
              <a:gd name="connsiteY558" fmla="*/ 291536 h 486704"/>
              <a:gd name="connsiteX559" fmla="*/ 437552 w 837140"/>
              <a:gd name="connsiteY559" fmla="*/ 291536 h 486704"/>
              <a:gd name="connsiteX560" fmla="*/ 437552 w 837140"/>
              <a:gd name="connsiteY560" fmla="*/ 277908 h 486704"/>
              <a:gd name="connsiteX561" fmla="*/ 424898 w 837140"/>
              <a:gd name="connsiteY561" fmla="*/ 277908 h 486704"/>
              <a:gd name="connsiteX562" fmla="*/ 424898 w 837140"/>
              <a:gd name="connsiteY562" fmla="*/ 291536 h 486704"/>
              <a:gd name="connsiteX563" fmla="*/ 412243 w 837140"/>
              <a:gd name="connsiteY563" fmla="*/ 291536 h 486704"/>
              <a:gd name="connsiteX564" fmla="*/ 412243 w 837140"/>
              <a:gd name="connsiteY564" fmla="*/ 277908 h 486704"/>
              <a:gd name="connsiteX565" fmla="*/ 399589 w 837140"/>
              <a:gd name="connsiteY565" fmla="*/ 277908 h 486704"/>
              <a:gd name="connsiteX566" fmla="*/ 399589 w 837140"/>
              <a:gd name="connsiteY566" fmla="*/ 291536 h 486704"/>
              <a:gd name="connsiteX567" fmla="*/ 386934 w 837140"/>
              <a:gd name="connsiteY567" fmla="*/ 291536 h 486704"/>
              <a:gd name="connsiteX568" fmla="*/ 386934 w 837140"/>
              <a:gd name="connsiteY568" fmla="*/ 277908 h 486704"/>
              <a:gd name="connsiteX569" fmla="*/ 374280 w 837140"/>
              <a:gd name="connsiteY569" fmla="*/ 277908 h 486704"/>
              <a:gd name="connsiteX570" fmla="*/ 374280 w 837140"/>
              <a:gd name="connsiteY570" fmla="*/ 291536 h 486704"/>
              <a:gd name="connsiteX571" fmla="*/ 361625 w 837140"/>
              <a:gd name="connsiteY571" fmla="*/ 291536 h 486704"/>
              <a:gd name="connsiteX572" fmla="*/ 361625 w 837140"/>
              <a:gd name="connsiteY572" fmla="*/ 277908 h 486704"/>
              <a:gd name="connsiteX573" fmla="*/ 348971 w 837140"/>
              <a:gd name="connsiteY573" fmla="*/ 277908 h 486704"/>
              <a:gd name="connsiteX574" fmla="*/ 348971 w 837140"/>
              <a:gd name="connsiteY574" fmla="*/ 291536 h 486704"/>
              <a:gd name="connsiteX575" fmla="*/ 336316 w 837140"/>
              <a:gd name="connsiteY575" fmla="*/ 291536 h 486704"/>
              <a:gd name="connsiteX576" fmla="*/ 336316 w 837140"/>
              <a:gd name="connsiteY576" fmla="*/ 277908 h 486704"/>
              <a:gd name="connsiteX577" fmla="*/ 323662 w 837140"/>
              <a:gd name="connsiteY577" fmla="*/ 277908 h 486704"/>
              <a:gd name="connsiteX578" fmla="*/ 323662 w 837140"/>
              <a:gd name="connsiteY578" fmla="*/ 291536 h 486704"/>
              <a:gd name="connsiteX579" fmla="*/ 311007 w 837140"/>
              <a:gd name="connsiteY579" fmla="*/ 291536 h 486704"/>
              <a:gd name="connsiteX580" fmla="*/ 311007 w 837140"/>
              <a:gd name="connsiteY580" fmla="*/ 277908 h 486704"/>
              <a:gd name="connsiteX581" fmla="*/ 298353 w 837140"/>
              <a:gd name="connsiteY581" fmla="*/ 277908 h 486704"/>
              <a:gd name="connsiteX582" fmla="*/ 298353 w 837140"/>
              <a:gd name="connsiteY582" fmla="*/ 291536 h 486704"/>
              <a:gd name="connsiteX583" fmla="*/ 285699 w 837140"/>
              <a:gd name="connsiteY583" fmla="*/ 291536 h 486704"/>
              <a:gd name="connsiteX584" fmla="*/ 285699 w 837140"/>
              <a:gd name="connsiteY584" fmla="*/ 277908 h 486704"/>
              <a:gd name="connsiteX585" fmla="*/ 273044 w 837140"/>
              <a:gd name="connsiteY585" fmla="*/ 277908 h 486704"/>
              <a:gd name="connsiteX586" fmla="*/ 273044 w 837140"/>
              <a:gd name="connsiteY586" fmla="*/ 291536 h 486704"/>
              <a:gd name="connsiteX587" fmla="*/ 260390 w 837140"/>
              <a:gd name="connsiteY587" fmla="*/ 291536 h 486704"/>
              <a:gd name="connsiteX588" fmla="*/ 260390 w 837140"/>
              <a:gd name="connsiteY588" fmla="*/ 277908 h 486704"/>
              <a:gd name="connsiteX589" fmla="*/ 247735 w 837140"/>
              <a:gd name="connsiteY589" fmla="*/ 277908 h 486704"/>
              <a:gd name="connsiteX590" fmla="*/ 247735 w 837140"/>
              <a:gd name="connsiteY590" fmla="*/ 291536 h 486704"/>
              <a:gd name="connsiteX591" fmla="*/ 235081 w 837140"/>
              <a:gd name="connsiteY591" fmla="*/ 291536 h 486704"/>
              <a:gd name="connsiteX592" fmla="*/ 235081 w 837140"/>
              <a:gd name="connsiteY592" fmla="*/ 277908 h 486704"/>
              <a:gd name="connsiteX593" fmla="*/ 222426 w 837140"/>
              <a:gd name="connsiteY593" fmla="*/ 277908 h 486704"/>
              <a:gd name="connsiteX594" fmla="*/ 222426 w 837140"/>
              <a:gd name="connsiteY594" fmla="*/ 291536 h 486704"/>
              <a:gd name="connsiteX595" fmla="*/ 209772 w 837140"/>
              <a:gd name="connsiteY595" fmla="*/ 291536 h 486704"/>
              <a:gd name="connsiteX596" fmla="*/ 209772 w 837140"/>
              <a:gd name="connsiteY596" fmla="*/ 277908 h 486704"/>
              <a:gd name="connsiteX597" fmla="*/ 199064 w 837140"/>
              <a:gd name="connsiteY597" fmla="*/ 277908 h 486704"/>
              <a:gd name="connsiteX598" fmla="*/ 199064 w 837140"/>
              <a:gd name="connsiteY598" fmla="*/ 296403 h 486704"/>
              <a:gd name="connsiteX599" fmla="*/ 638076 w 837140"/>
              <a:gd name="connsiteY599" fmla="*/ 296403 h 486704"/>
              <a:gd name="connsiteX600" fmla="*/ 638076 w 837140"/>
              <a:gd name="connsiteY600" fmla="*/ 296403 h 486704"/>
              <a:gd name="connsiteX601" fmla="*/ 461887 w 837140"/>
              <a:gd name="connsiteY601" fmla="*/ 330472 h 486704"/>
              <a:gd name="connsiteX602" fmla="*/ 493037 w 837140"/>
              <a:gd name="connsiteY602" fmla="*/ 352861 h 486704"/>
              <a:gd name="connsiteX603" fmla="*/ 493037 w 837140"/>
              <a:gd name="connsiteY603" fmla="*/ 367462 h 486704"/>
              <a:gd name="connsiteX604" fmla="*/ 550469 w 837140"/>
              <a:gd name="connsiteY604" fmla="*/ 367462 h 486704"/>
              <a:gd name="connsiteX605" fmla="*/ 550469 w 837140"/>
              <a:gd name="connsiteY605" fmla="*/ 332419 h 486704"/>
              <a:gd name="connsiteX606" fmla="*/ 476489 w 837140"/>
              <a:gd name="connsiteY606" fmla="*/ 332419 h 486704"/>
              <a:gd name="connsiteX607" fmla="*/ 476489 w 837140"/>
              <a:gd name="connsiteY607" fmla="*/ 321711 h 486704"/>
              <a:gd name="connsiteX608" fmla="*/ 361625 w 837140"/>
              <a:gd name="connsiteY608" fmla="*/ 321711 h 486704"/>
              <a:gd name="connsiteX609" fmla="*/ 361625 w 837140"/>
              <a:gd name="connsiteY609" fmla="*/ 332419 h 486704"/>
              <a:gd name="connsiteX610" fmla="*/ 287645 w 837140"/>
              <a:gd name="connsiteY610" fmla="*/ 332419 h 486704"/>
              <a:gd name="connsiteX611" fmla="*/ 287645 w 837140"/>
              <a:gd name="connsiteY611" fmla="*/ 367462 h 486704"/>
              <a:gd name="connsiteX612" fmla="*/ 345077 w 837140"/>
              <a:gd name="connsiteY612" fmla="*/ 367462 h 486704"/>
              <a:gd name="connsiteX613" fmla="*/ 345077 w 837140"/>
              <a:gd name="connsiteY613" fmla="*/ 352861 h 486704"/>
              <a:gd name="connsiteX614" fmla="*/ 376227 w 837140"/>
              <a:gd name="connsiteY614" fmla="*/ 330472 h 486704"/>
              <a:gd name="connsiteX615" fmla="*/ 461887 w 837140"/>
              <a:gd name="connsiteY615" fmla="*/ 330472 h 486704"/>
              <a:gd name="connsiteX616" fmla="*/ 461887 w 837140"/>
              <a:gd name="connsiteY616" fmla="*/ 330472 h 486704"/>
              <a:gd name="connsiteX617" fmla="*/ 431711 w 837140"/>
              <a:gd name="connsiteY617" fmla="*/ 348967 h 486704"/>
              <a:gd name="connsiteX618" fmla="*/ 453127 w 837140"/>
              <a:gd name="connsiteY618" fmla="*/ 372329 h 486704"/>
              <a:gd name="connsiteX619" fmla="*/ 453127 w 837140"/>
              <a:gd name="connsiteY619" fmla="*/ 422946 h 486704"/>
              <a:gd name="connsiteX620" fmla="*/ 463834 w 837140"/>
              <a:gd name="connsiteY620" fmla="*/ 422946 h 486704"/>
              <a:gd name="connsiteX621" fmla="*/ 463834 w 837140"/>
              <a:gd name="connsiteY621" fmla="*/ 352861 h 486704"/>
              <a:gd name="connsiteX622" fmla="*/ 455073 w 837140"/>
              <a:gd name="connsiteY622" fmla="*/ 344100 h 486704"/>
              <a:gd name="connsiteX623" fmla="*/ 380120 w 837140"/>
              <a:gd name="connsiteY623" fmla="*/ 344100 h 486704"/>
              <a:gd name="connsiteX624" fmla="*/ 371360 w 837140"/>
              <a:gd name="connsiteY624" fmla="*/ 352861 h 486704"/>
              <a:gd name="connsiteX625" fmla="*/ 371360 w 837140"/>
              <a:gd name="connsiteY625" fmla="*/ 422946 h 486704"/>
              <a:gd name="connsiteX626" fmla="*/ 382067 w 837140"/>
              <a:gd name="connsiteY626" fmla="*/ 422946 h 486704"/>
              <a:gd name="connsiteX627" fmla="*/ 382067 w 837140"/>
              <a:gd name="connsiteY627" fmla="*/ 372329 h 486704"/>
              <a:gd name="connsiteX628" fmla="*/ 403482 w 837140"/>
              <a:gd name="connsiteY628" fmla="*/ 348967 h 486704"/>
              <a:gd name="connsiteX629" fmla="*/ 431711 w 837140"/>
              <a:gd name="connsiteY629" fmla="*/ 348967 h 486704"/>
              <a:gd name="connsiteX630" fmla="*/ 431711 w 837140"/>
              <a:gd name="connsiteY630" fmla="*/ 348967 h 486704"/>
              <a:gd name="connsiteX631" fmla="*/ 437552 w 837140"/>
              <a:gd name="connsiteY631" fmla="*/ 372329 h 486704"/>
              <a:gd name="connsiteX632" fmla="*/ 437552 w 837140"/>
              <a:gd name="connsiteY632" fmla="*/ 422946 h 486704"/>
              <a:gd name="connsiteX633" fmla="*/ 445339 w 837140"/>
              <a:gd name="connsiteY633" fmla="*/ 422946 h 486704"/>
              <a:gd name="connsiteX634" fmla="*/ 445339 w 837140"/>
              <a:gd name="connsiteY634" fmla="*/ 368435 h 486704"/>
              <a:gd name="connsiteX635" fmla="*/ 432685 w 837140"/>
              <a:gd name="connsiteY635" fmla="*/ 355781 h 486704"/>
              <a:gd name="connsiteX636" fmla="*/ 404456 w 837140"/>
              <a:gd name="connsiteY636" fmla="*/ 355781 h 486704"/>
              <a:gd name="connsiteX637" fmla="*/ 391801 w 837140"/>
              <a:gd name="connsiteY637" fmla="*/ 368435 h 486704"/>
              <a:gd name="connsiteX638" fmla="*/ 391801 w 837140"/>
              <a:gd name="connsiteY638" fmla="*/ 422946 h 486704"/>
              <a:gd name="connsiteX639" fmla="*/ 399589 w 837140"/>
              <a:gd name="connsiteY639" fmla="*/ 422946 h 486704"/>
              <a:gd name="connsiteX640" fmla="*/ 399589 w 837140"/>
              <a:gd name="connsiteY640" fmla="*/ 372329 h 486704"/>
              <a:gd name="connsiteX641" fmla="*/ 437552 w 837140"/>
              <a:gd name="connsiteY641" fmla="*/ 372329 h 486704"/>
              <a:gd name="connsiteX642" fmla="*/ 437552 w 837140"/>
              <a:gd name="connsiteY642" fmla="*/ 372329 h 486704"/>
              <a:gd name="connsiteX643" fmla="*/ 430738 w 837140"/>
              <a:gd name="connsiteY643" fmla="*/ 422946 h 486704"/>
              <a:gd name="connsiteX644" fmla="*/ 430738 w 837140"/>
              <a:gd name="connsiteY644" fmla="*/ 386930 h 486704"/>
              <a:gd name="connsiteX645" fmla="*/ 426844 w 837140"/>
              <a:gd name="connsiteY645" fmla="*/ 384983 h 486704"/>
              <a:gd name="connsiteX646" fmla="*/ 411269 w 837140"/>
              <a:gd name="connsiteY646" fmla="*/ 384983 h 486704"/>
              <a:gd name="connsiteX647" fmla="*/ 407376 w 837140"/>
              <a:gd name="connsiteY647" fmla="*/ 386930 h 486704"/>
              <a:gd name="connsiteX648" fmla="*/ 407376 w 837140"/>
              <a:gd name="connsiteY648" fmla="*/ 422946 h 486704"/>
              <a:gd name="connsiteX649" fmla="*/ 430738 w 837140"/>
              <a:gd name="connsiteY649" fmla="*/ 422946 h 486704"/>
              <a:gd name="connsiteX650" fmla="*/ 430738 w 837140"/>
              <a:gd name="connsiteY650" fmla="*/ 422946 h 486704"/>
              <a:gd name="connsiteX651" fmla="*/ 361625 w 837140"/>
              <a:gd name="connsiteY651" fmla="*/ 457015 h 486704"/>
              <a:gd name="connsiteX652" fmla="*/ 475515 w 837140"/>
              <a:gd name="connsiteY652" fmla="*/ 457015 h 486704"/>
              <a:gd name="connsiteX653" fmla="*/ 475515 w 837140"/>
              <a:gd name="connsiteY653" fmla="*/ 466749 h 486704"/>
              <a:gd name="connsiteX654" fmla="*/ 361625 w 837140"/>
              <a:gd name="connsiteY654" fmla="*/ 466749 h 486704"/>
              <a:gd name="connsiteX655" fmla="*/ 361625 w 837140"/>
              <a:gd name="connsiteY655" fmla="*/ 457015 h 486704"/>
              <a:gd name="connsiteX656" fmla="*/ 361625 w 837140"/>
              <a:gd name="connsiteY656" fmla="*/ 457015 h 486704"/>
              <a:gd name="connsiteX657" fmla="*/ 343130 w 837140"/>
              <a:gd name="connsiteY657" fmla="*/ 472590 h 486704"/>
              <a:gd name="connsiteX658" fmla="*/ 494984 w 837140"/>
              <a:gd name="connsiteY658" fmla="*/ 472590 h 486704"/>
              <a:gd name="connsiteX659" fmla="*/ 494984 w 837140"/>
              <a:gd name="connsiteY659" fmla="*/ 482324 h 486704"/>
              <a:gd name="connsiteX660" fmla="*/ 343130 w 837140"/>
              <a:gd name="connsiteY660" fmla="*/ 482324 h 486704"/>
              <a:gd name="connsiteX661" fmla="*/ 343130 w 837140"/>
              <a:gd name="connsiteY661" fmla="*/ 472590 h 486704"/>
              <a:gd name="connsiteX662" fmla="*/ 343130 w 837140"/>
              <a:gd name="connsiteY662" fmla="*/ 472590 h 486704"/>
              <a:gd name="connsiteX663" fmla="*/ 382067 w 837140"/>
              <a:gd name="connsiteY663" fmla="*/ 442414 h 486704"/>
              <a:gd name="connsiteX664" fmla="*/ 455073 w 837140"/>
              <a:gd name="connsiteY664" fmla="*/ 442414 h 486704"/>
              <a:gd name="connsiteX665" fmla="*/ 455073 w 837140"/>
              <a:gd name="connsiteY665" fmla="*/ 452148 h 486704"/>
              <a:gd name="connsiteX666" fmla="*/ 382067 w 837140"/>
              <a:gd name="connsiteY666" fmla="*/ 452148 h 486704"/>
              <a:gd name="connsiteX667" fmla="*/ 382067 w 837140"/>
              <a:gd name="connsiteY667" fmla="*/ 442414 h 48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</a:cxnLst>
            <a:rect l="l" t="t" r="r" b="b"/>
            <a:pathLst>
              <a:path w="837140" h="486704">
                <a:moveTo>
                  <a:pt x="819132" y="306137"/>
                </a:moveTo>
                <a:lnTo>
                  <a:pt x="781169" y="306137"/>
                </a:lnTo>
                <a:lnTo>
                  <a:pt x="781169" y="345073"/>
                </a:lnTo>
                <a:lnTo>
                  <a:pt x="819132" y="345073"/>
                </a:lnTo>
                <a:lnTo>
                  <a:pt x="819132" y="306137"/>
                </a:lnTo>
                <a:lnTo>
                  <a:pt x="819132" y="306137"/>
                </a:lnTo>
                <a:close/>
                <a:moveTo>
                  <a:pt x="413216" y="16061"/>
                </a:moveTo>
                <a:lnTo>
                  <a:pt x="417110" y="16061"/>
                </a:lnTo>
                <a:lnTo>
                  <a:pt x="417110" y="7301"/>
                </a:lnTo>
                <a:lnTo>
                  <a:pt x="419057" y="7301"/>
                </a:lnTo>
                <a:lnTo>
                  <a:pt x="421004" y="7301"/>
                </a:lnTo>
                <a:lnTo>
                  <a:pt x="421004" y="16061"/>
                </a:lnTo>
                <a:lnTo>
                  <a:pt x="424898" y="16061"/>
                </a:lnTo>
                <a:lnTo>
                  <a:pt x="424898" y="25795"/>
                </a:lnTo>
                <a:lnTo>
                  <a:pt x="421004" y="25795"/>
                </a:lnTo>
                <a:lnTo>
                  <a:pt x="421004" y="45263"/>
                </a:lnTo>
                <a:lnTo>
                  <a:pt x="423924" y="53051"/>
                </a:lnTo>
                <a:lnTo>
                  <a:pt x="423924" y="79333"/>
                </a:lnTo>
                <a:lnTo>
                  <a:pt x="431711" y="89067"/>
                </a:lnTo>
                <a:lnTo>
                  <a:pt x="431711" y="131897"/>
                </a:lnTo>
                <a:lnTo>
                  <a:pt x="442419" y="131897"/>
                </a:lnTo>
                <a:lnTo>
                  <a:pt x="442419" y="212690"/>
                </a:lnTo>
                <a:lnTo>
                  <a:pt x="454100" y="212690"/>
                </a:lnTo>
                <a:lnTo>
                  <a:pt x="454100" y="202955"/>
                </a:lnTo>
                <a:lnTo>
                  <a:pt x="466754" y="202955"/>
                </a:lnTo>
                <a:lnTo>
                  <a:pt x="466754" y="249679"/>
                </a:lnTo>
                <a:lnTo>
                  <a:pt x="640996" y="249679"/>
                </a:lnTo>
                <a:lnTo>
                  <a:pt x="640996" y="222424"/>
                </a:lnTo>
                <a:lnTo>
                  <a:pt x="650731" y="222424"/>
                </a:lnTo>
                <a:lnTo>
                  <a:pt x="650731" y="230211"/>
                </a:lnTo>
                <a:lnTo>
                  <a:pt x="682854" y="230211"/>
                </a:lnTo>
                <a:lnTo>
                  <a:pt x="682854" y="221450"/>
                </a:lnTo>
                <a:lnTo>
                  <a:pt x="692588" y="221450"/>
                </a:lnTo>
                <a:lnTo>
                  <a:pt x="692588" y="248706"/>
                </a:lnTo>
                <a:lnTo>
                  <a:pt x="829840" y="248706"/>
                </a:lnTo>
                <a:lnTo>
                  <a:pt x="829840" y="432680"/>
                </a:lnTo>
                <a:lnTo>
                  <a:pt x="7301" y="432680"/>
                </a:lnTo>
                <a:lnTo>
                  <a:pt x="7301" y="248706"/>
                </a:lnTo>
                <a:lnTo>
                  <a:pt x="144553" y="248706"/>
                </a:lnTo>
                <a:lnTo>
                  <a:pt x="144553" y="221450"/>
                </a:lnTo>
                <a:lnTo>
                  <a:pt x="154287" y="221450"/>
                </a:lnTo>
                <a:lnTo>
                  <a:pt x="154287" y="230211"/>
                </a:lnTo>
                <a:lnTo>
                  <a:pt x="186410" y="230211"/>
                </a:lnTo>
                <a:lnTo>
                  <a:pt x="186410" y="222424"/>
                </a:lnTo>
                <a:lnTo>
                  <a:pt x="196144" y="222424"/>
                </a:lnTo>
                <a:lnTo>
                  <a:pt x="196144" y="249679"/>
                </a:lnTo>
                <a:lnTo>
                  <a:pt x="370386" y="249679"/>
                </a:lnTo>
                <a:lnTo>
                  <a:pt x="370386" y="202955"/>
                </a:lnTo>
                <a:lnTo>
                  <a:pt x="383040" y="202955"/>
                </a:lnTo>
                <a:lnTo>
                  <a:pt x="383040" y="212690"/>
                </a:lnTo>
                <a:lnTo>
                  <a:pt x="394722" y="212690"/>
                </a:lnTo>
                <a:lnTo>
                  <a:pt x="394722" y="131897"/>
                </a:lnTo>
                <a:lnTo>
                  <a:pt x="405429" y="131897"/>
                </a:lnTo>
                <a:lnTo>
                  <a:pt x="405429" y="89067"/>
                </a:lnTo>
                <a:lnTo>
                  <a:pt x="413216" y="79333"/>
                </a:lnTo>
                <a:lnTo>
                  <a:pt x="413216" y="53051"/>
                </a:lnTo>
                <a:lnTo>
                  <a:pt x="416137" y="45263"/>
                </a:lnTo>
                <a:lnTo>
                  <a:pt x="416137" y="25795"/>
                </a:lnTo>
                <a:lnTo>
                  <a:pt x="412243" y="25795"/>
                </a:lnTo>
                <a:lnTo>
                  <a:pt x="412243" y="16061"/>
                </a:lnTo>
                <a:lnTo>
                  <a:pt x="413216" y="16061"/>
                </a:lnTo>
                <a:close/>
                <a:moveTo>
                  <a:pt x="819132" y="347994"/>
                </a:moveTo>
                <a:lnTo>
                  <a:pt x="769488" y="347994"/>
                </a:lnTo>
                <a:lnTo>
                  <a:pt x="769488" y="379142"/>
                </a:lnTo>
                <a:lnTo>
                  <a:pt x="819132" y="379142"/>
                </a:lnTo>
                <a:lnTo>
                  <a:pt x="819132" y="347994"/>
                </a:lnTo>
                <a:lnTo>
                  <a:pt x="819132" y="347994"/>
                </a:lnTo>
                <a:close/>
                <a:moveTo>
                  <a:pt x="819132" y="382063"/>
                </a:moveTo>
                <a:lnTo>
                  <a:pt x="760727" y="382063"/>
                </a:lnTo>
                <a:lnTo>
                  <a:pt x="760727" y="407371"/>
                </a:lnTo>
                <a:lnTo>
                  <a:pt x="780195" y="407371"/>
                </a:lnTo>
                <a:lnTo>
                  <a:pt x="780195" y="388877"/>
                </a:lnTo>
                <a:lnTo>
                  <a:pt x="790903" y="388877"/>
                </a:lnTo>
                <a:lnTo>
                  <a:pt x="790903" y="407371"/>
                </a:lnTo>
                <a:lnTo>
                  <a:pt x="799664" y="407371"/>
                </a:lnTo>
                <a:lnTo>
                  <a:pt x="799664" y="421972"/>
                </a:lnTo>
                <a:lnTo>
                  <a:pt x="819132" y="421972"/>
                </a:lnTo>
                <a:lnTo>
                  <a:pt x="819132" y="382063"/>
                </a:lnTo>
                <a:lnTo>
                  <a:pt x="819132" y="382063"/>
                </a:lnTo>
                <a:close/>
                <a:moveTo>
                  <a:pt x="683827" y="306137"/>
                </a:moveTo>
                <a:lnTo>
                  <a:pt x="683827" y="345073"/>
                </a:lnTo>
                <a:lnTo>
                  <a:pt x="726657" y="345073"/>
                </a:lnTo>
                <a:lnTo>
                  <a:pt x="726657" y="306137"/>
                </a:lnTo>
                <a:lnTo>
                  <a:pt x="683827" y="306137"/>
                </a:lnTo>
                <a:lnTo>
                  <a:pt x="683827" y="306137"/>
                </a:lnTo>
                <a:close/>
                <a:moveTo>
                  <a:pt x="683827" y="347994"/>
                </a:moveTo>
                <a:lnTo>
                  <a:pt x="683827" y="379142"/>
                </a:lnTo>
                <a:lnTo>
                  <a:pt x="741259" y="379142"/>
                </a:lnTo>
                <a:lnTo>
                  <a:pt x="741259" y="347994"/>
                </a:lnTo>
                <a:lnTo>
                  <a:pt x="683827" y="347994"/>
                </a:lnTo>
                <a:lnTo>
                  <a:pt x="683827" y="347994"/>
                </a:lnTo>
                <a:close/>
                <a:moveTo>
                  <a:pt x="683827" y="382063"/>
                </a:moveTo>
                <a:lnTo>
                  <a:pt x="683827" y="421972"/>
                </a:lnTo>
                <a:lnTo>
                  <a:pt x="710109" y="421972"/>
                </a:lnTo>
                <a:lnTo>
                  <a:pt x="710109" y="407371"/>
                </a:lnTo>
                <a:lnTo>
                  <a:pt x="716923" y="407371"/>
                </a:lnTo>
                <a:lnTo>
                  <a:pt x="716923" y="388877"/>
                </a:lnTo>
                <a:lnTo>
                  <a:pt x="728604" y="388877"/>
                </a:lnTo>
                <a:lnTo>
                  <a:pt x="728604" y="407371"/>
                </a:lnTo>
                <a:lnTo>
                  <a:pt x="750993" y="407371"/>
                </a:lnTo>
                <a:lnTo>
                  <a:pt x="750993" y="382063"/>
                </a:lnTo>
                <a:lnTo>
                  <a:pt x="683827" y="382063"/>
                </a:lnTo>
                <a:lnTo>
                  <a:pt x="683827" y="382063"/>
                </a:lnTo>
                <a:close/>
                <a:moveTo>
                  <a:pt x="683827" y="269147"/>
                </a:moveTo>
                <a:lnTo>
                  <a:pt x="683827" y="302243"/>
                </a:lnTo>
                <a:lnTo>
                  <a:pt x="726657" y="302243"/>
                </a:lnTo>
                <a:lnTo>
                  <a:pt x="726657" y="269147"/>
                </a:lnTo>
                <a:lnTo>
                  <a:pt x="683827" y="269147"/>
                </a:lnTo>
                <a:lnTo>
                  <a:pt x="683827" y="269147"/>
                </a:lnTo>
                <a:close/>
                <a:moveTo>
                  <a:pt x="772408" y="270121"/>
                </a:moveTo>
                <a:lnTo>
                  <a:pt x="736392" y="270121"/>
                </a:lnTo>
                <a:lnTo>
                  <a:pt x="736392" y="341180"/>
                </a:lnTo>
                <a:lnTo>
                  <a:pt x="748072" y="341180"/>
                </a:lnTo>
                <a:lnTo>
                  <a:pt x="748072" y="371355"/>
                </a:lnTo>
                <a:lnTo>
                  <a:pt x="763647" y="371355"/>
                </a:lnTo>
                <a:lnTo>
                  <a:pt x="763647" y="341180"/>
                </a:lnTo>
                <a:lnTo>
                  <a:pt x="772408" y="341180"/>
                </a:lnTo>
                <a:lnTo>
                  <a:pt x="772408" y="270121"/>
                </a:lnTo>
                <a:lnTo>
                  <a:pt x="772408" y="270121"/>
                </a:lnTo>
                <a:close/>
                <a:moveTo>
                  <a:pt x="682854" y="239945"/>
                </a:moveTo>
                <a:lnTo>
                  <a:pt x="650731" y="239945"/>
                </a:lnTo>
                <a:lnTo>
                  <a:pt x="650731" y="250653"/>
                </a:lnTo>
                <a:lnTo>
                  <a:pt x="682854" y="250653"/>
                </a:lnTo>
                <a:lnTo>
                  <a:pt x="682854" y="239945"/>
                </a:lnTo>
                <a:lnTo>
                  <a:pt x="682854" y="239945"/>
                </a:lnTo>
                <a:close/>
                <a:moveTo>
                  <a:pt x="674093" y="264280"/>
                </a:moveTo>
                <a:lnTo>
                  <a:pt x="648784" y="264280"/>
                </a:lnTo>
                <a:lnTo>
                  <a:pt x="648784" y="422946"/>
                </a:lnTo>
                <a:lnTo>
                  <a:pt x="674093" y="422946"/>
                </a:lnTo>
                <a:lnTo>
                  <a:pt x="674093" y="264280"/>
                </a:lnTo>
                <a:lnTo>
                  <a:pt x="674093" y="264280"/>
                </a:lnTo>
                <a:close/>
                <a:moveTo>
                  <a:pt x="462861" y="300296"/>
                </a:moveTo>
                <a:lnTo>
                  <a:pt x="451180" y="300296"/>
                </a:lnTo>
                <a:lnTo>
                  <a:pt x="451180" y="318791"/>
                </a:lnTo>
                <a:lnTo>
                  <a:pt x="462861" y="318791"/>
                </a:lnTo>
                <a:lnTo>
                  <a:pt x="462861" y="300296"/>
                </a:lnTo>
                <a:lnTo>
                  <a:pt x="462861" y="300296"/>
                </a:lnTo>
                <a:close/>
                <a:moveTo>
                  <a:pt x="638076" y="300296"/>
                </a:moveTo>
                <a:lnTo>
                  <a:pt x="627369" y="300296"/>
                </a:lnTo>
                <a:lnTo>
                  <a:pt x="627369" y="322685"/>
                </a:lnTo>
                <a:lnTo>
                  <a:pt x="613741" y="322685"/>
                </a:lnTo>
                <a:lnTo>
                  <a:pt x="613741" y="300296"/>
                </a:lnTo>
                <a:lnTo>
                  <a:pt x="602060" y="300296"/>
                </a:lnTo>
                <a:lnTo>
                  <a:pt x="602060" y="322685"/>
                </a:lnTo>
                <a:cubicBezTo>
                  <a:pt x="597193" y="322685"/>
                  <a:pt x="593299" y="322685"/>
                  <a:pt x="588432" y="322685"/>
                </a:cubicBezTo>
                <a:lnTo>
                  <a:pt x="588432" y="300296"/>
                </a:lnTo>
                <a:lnTo>
                  <a:pt x="576751" y="300296"/>
                </a:lnTo>
                <a:lnTo>
                  <a:pt x="576751" y="322685"/>
                </a:lnTo>
                <a:cubicBezTo>
                  <a:pt x="571884" y="322685"/>
                  <a:pt x="567990" y="322685"/>
                  <a:pt x="563123" y="322685"/>
                </a:cubicBezTo>
                <a:lnTo>
                  <a:pt x="563123" y="300296"/>
                </a:lnTo>
                <a:lnTo>
                  <a:pt x="551442" y="300296"/>
                </a:lnTo>
                <a:lnTo>
                  <a:pt x="551442" y="322685"/>
                </a:lnTo>
                <a:cubicBezTo>
                  <a:pt x="546575" y="322685"/>
                  <a:pt x="542681" y="322685"/>
                  <a:pt x="537814" y="322685"/>
                </a:cubicBezTo>
                <a:lnTo>
                  <a:pt x="537814" y="300296"/>
                </a:lnTo>
                <a:lnTo>
                  <a:pt x="526133" y="300296"/>
                </a:lnTo>
                <a:lnTo>
                  <a:pt x="526133" y="322685"/>
                </a:lnTo>
                <a:cubicBezTo>
                  <a:pt x="521266" y="322685"/>
                  <a:pt x="517372" y="322685"/>
                  <a:pt x="512505" y="322685"/>
                </a:cubicBezTo>
                <a:lnTo>
                  <a:pt x="512505" y="300296"/>
                </a:lnTo>
                <a:lnTo>
                  <a:pt x="500824" y="300296"/>
                </a:lnTo>
                <a:lnTo>
                  <a:pt x="500824" y="322685"/>
                </a:lnTo>
                <a:cubicBezTo>
                  <a:pt x="495957" y="322685"/>
                  <a:pt x="492063" y="322685"/>
                  <a:pt x="487196" y="322685"/>
                </a:cubicBezTo>
                <a:lnTo>
                  <a:pt x="487196" y="300296"/>
                </a:lnTo>
                <a:lnTo>
                  <a:pt x="475515" y="300296"/>
                </a:lnTo>
                <a:lnTo>
                  <a:pt x="475515" y="318791"/>
                </a:lnTo>
                <a:lnTo>
                  <a:pt x="479409" y="318791"/>
                </a:lnTo>
                <a:lnTo>
                  <a:pt x="479409" y="328525"/>
                </a:lnTo>
                <a:lnTo>
                  <a:pt x="638076" y="328525"/>
                </a:lnTo>
                <a:lnTo>
                  <a:pt x="638076" y="300296"/>
                </a:lnTo>
                <a:lnTo>
                  <a:pt x="638076" y="300296"/>
                </a:lnTo>
                <a:close/>
                <a:moveTo>
                  <a:pt x="618608" y="332419"/>
                </a:moveTo>
                <a:lnTo>
                  <a:pt x="599139" y="332419"/>
                </a:lnTo>
                <a:lnTo>
                  <a:pt x="599139" y="367462"/>
                </a:lnTo>
                <a:lnTo>
                  <a:pt x="618608" y="367462"/>
                </a:lnTo>
                <a:lnTo>
                  <a:pt x="618608" y="332419"/>
                </a:lnTo>
                <a:lnTo>
                  <a:pt x="618608" y="332419"/>
                </a:lnTo>
                <a:close/>
                <a:moveTo>
                  <a:pt x="595246" y="332419"/>
                </a:moveTo>
                <a:lnTo>
                  <a:pt x="575778" y="332419"/>
                </a:lnTo>
                <a:lnTo>
                  <a:pt x="575778" y="367462"/>
                </a:lnTo>
                <a:lnTo>
                  <a:pt x="595246" y="367462"/>
                </a:lnTo>
                <a:lnTo>
                  <a:pt x="595246" y="332419"/>
                </a:lnTo>
                <a:lnTo>
                  <a:pt x="595246" y="332419"/>
                </a:lnTo>
                <a:close/>
                <a:moveTo>
                  <a:pt x="572857" y="332419"/>
                </a:moveTo>
                <a:lnTo>
                  <a:pt x="553389" y="332419"/>
                </a:lnTo>
                <a:lnTo>
                  <a:pt x="553389" y="367462"/>
                </a:lnTo>
                <a:lnTo>
                  <a:pt x="572857" y="367462"/>
                </a:lnTo>
                <a:lnTo>
                  <a:pt x="572857" y="332419"/>
                </a:lnTo>
                <a:lnTo>
                  <a:pt x="572857" y="332419"/>
                </a:lnTo>
                <a:close/>
                <a:moveTo>
                  <a:pt x="638076" y="332419"/>
                </a:moveTo>
                <a:lnTo>
                  <a:pt x="621528" y="332419"/>
                </a:lnTo>
                <a:lnTo>
                  <a:pt x="621528" y="367462"/>
                </a:lnTo>
                <a:lnTo>
                  <a:pt x="638076" y="367462"/>
                </a:lnTo>
                <a:lnTo>
                  <a:pt x="638076" y="332419"/>
                </a:lnTo>
                <a:lnTo>
                  <a:pt x="638076" y="332419"/>
                </a:lnTo>
                <a:close/>
                <a:moveTo>
                  <a:pt x="638076" y="370382"/>
                </a:moveTo>
                <a:lnTo>
                  <a:pt x="492063" y="370382"/>
                </a:lnTo>
                <a:lnTo>
                  <a:pt x="492063" y="421972"/>
                </a:lnTo>
                <a:lnTo>
                  <a:pt x="546575" y="421972"/>
                </a:lnTo>
                <a:lnTo>
                  <a:pt x="546575" y="378169"/>
                </a:lnTo>
                <a:lnTo>
                  <a:pt x="556309" y="378169"/>
                </a:lnTo>
                <a:lnTo>
                  <a:pt x="556309" y="421972"/>
                </a:lnTo>
                <a:lnTo>
                  <a:pt x="568963" y="421972"/>
                </a:lnTo>
                <a:lnTo>
                  <a:pt x="568963" y="378169"/>
                </a:lnTo>
                <a:lnTo>
                  <a:pt x="578698" y="378169"/>
                </a:lnTo>
                <a:lnTo>
                  <a:pt x="578698" y="421972"/>
                </a:lnTo>
                <a:lnTo>
                  <a:pt x="591352" y="421972"/>
                </a:lnTo>
                <a:lnTo>
                  <a:pt x="591352" y="378169"/>
                </a:lnTo>
                <a:lnTo>
                  <a:pt x="601086" y="378169"/>
                </a:lnTo>
                <a:lnTo>
                  <a:pt x="601086" y="421972"/>
                </a:lnTo>
                <a:lnTo>
                  <a:pt x="613741" y="421972"/>
                </a:lnTo>
                <a:lnTo>
                  <a:pt x="613741" y="378169"/>
                </a:lnTo>
                <a:lnTo>
                  <a:pt x="623475" y="378169"/>
                </a:lnTo>
                <a:lnTo>
                  <a:pt x="623475" y="421972"/>
                </a:lnTo>
                <a:lnTo>
                  <a:pt x="637103" y="421972"/>
                </a:lnTo>
                <a:lnTo>
                  <a:pt x="637103" y="370382"/>
                </a:lnTo>
                <a:lnTo>
                  <a:pt x="638076" y="370382"/>
                </a:lnTo>
                <a:close/>
                <a:moveTo>
                  <a:pt x="819132" y="269147"/>
                </a:moveTo>
                <a:lnTo>
                  <a:pt x="781169" y="269147"/>
                </a:lnTo>
                <a:lnTo>
                  <a:pt x="781169" y="302243"/>
                </a:lnTo>
                <a:lnTo>
                  <a:pt x="819132" y="302243"/>
                </a:lnTo>
                <a:lnTo>
                  <a:pt x="819132" y="269147"/>
                </a:lnTo>
                <a:lnTo>
                  <a:pt x="819132" y="269147"/>
                </a:lnTo>
                <a:close/>
                <a:moveTo>
                  <a:pt x="424898" y="318791"/>
                </a:moveTo>
                <a:lnTo>
                  <a:pt x="437552" y="318791"/>
                </a:lnTo>
                <a:lnTo>
                  <a:pt x="437552" y="300296"/>
                </a:lnTo>
                <a:lnTo>
                  <a:pt x="424898" y="300296"/>
                </a:lnTo>
                <a:lnTo>
                  <a:pt x="424898" y="318791"/>
                </a:lnTo>
                <a:lnTo>
                  <a:pt x="424898" y="318791"/>
                </a:lnTo>
                <a:close/>
                <a:moveTo>
                  <a:pt x="17035" y="306137"/>
                </a:moveTo>
                <a:lnTo>
                  <a:pt x="17035" y="345073"/>
                </a:lnTo>
                <a:lnTo>
                  <a:pt x="54998" y="345073"/>
                </a:lnTo>
                <a:lnTo>
                  <a:pt x="54998" y="306137"/>
                </a:lnTo>
                <a:lnTo>
                  <a:pt x="17035" y="306137"/>
                </a:lnTo>
                <a:lnTo>
                  <a:pt x="17035" y="306137"/>
                </a:lnTo>
                <a:close/>
                <a:moveTo>
                  <a:pt x="17035" y="347994"/>
                </a:moveTo>
                <a:lnTo>
                  <a:pt x="17035" y="379142"/>
                </a:lnTo>
                <a:lnTo>
                  <a:pt x="66679" y="379142"/>
                </a:lnTo>
                <a:lnTo>
                  <a:pt x="66679" y="347994"/>
                </a:lnTo>
                <a:lnTo>
                  <a:pt x="17035" y="347994"/>
                </a:lnTo>
                <a:lnTo>
                  <a:pt x="17035" y="347994"/>
                </a:lnTo>
                <a:close/>
                <a:moveTo>
                  <a:pt x="17035" y="382063"/>
                </a:moveTo>
                <a:lnTo>
                  <a:pt x="17035" y="421972"/>
                </a:lnTo>
                <a:lnTo>
                  <a:pt x="36503" y="421972"/>
                </a:lnTo>
                <a:lnTo>
                  <a:pt x="36503" y="407371"/>
                </a:lnTo>
                <a:lnTo>
                  <a:pt x="45264" y="407371"/>
                </a:lnTo>
                <a:lnTo>
                  <a:pt x="45264" y="388877"/>
                </a:lnTo>
                <a:lnTo>
                  <a:pt x="55972" y="388877"/>
                </a:lnTo>
                <a:lnTo>
                  <a:pt x="55972" y="407371"/>
                </a:lnTo>
                <a:lnTo>
                  <a:pt x="75440" y="407371"/>
                </a:lnTo>
                <a:lnTo>
                  <a:pt x="75440" y="382063"/>
                </a:lnTo>
                <a:lnTo>
                  <a:pt x="17035" y="382063"/>
                </a:lnTo>
                <a:lnTo>
                  <a:pt x="17035" y="382063"/>
                </a:lnTo>
                <a:close/>
                <a:moveTo>
                  <a:pt x="153313" y="306137"/>
                </a:moveTo>
                <a:lnTo>
                  <a:pt x="110483" y="306137"/>
                </a:lnTo>
                <a:lnTo>
                  <a:pt x="110483" y="345073"/>
                </a:lnTo>
                <a:lnTo>
                  <a:pt x="153313" y="345073"/>
                </a:lnTo>
                <a:lnTo>
                  <a:pt x="153313" y="306137"/>
                </a:lnTo>
                <a:lnTo>
                  <a:pt x="153313" y="306137"/>
                </a:lnTo>
                <a:close/>
                <a:moveTo>
                  <a:pt x="153313" y="347994"/>
                </a:moveTo>
                <a:lnTo>
                  <a:pt x="95882" y="347994"/>
                </a:lnTo>
                <a:lnTo>
                  <a:pt x="95882" y="379142"/>
                </a:lnTo>
                <a:lnTo>
                  <a:pt x="153313" y="379142"/>
                </a:lnTo>
                <a:lnTo>
                  <a:pt x="153313" y="347994"/>
                </a:lnTo>
                <a:lnTo>
                  <a:pt x="153313" y="347994"/>
                </a:lnTo>
                <a:close/>
                <a:moveTo>
                  <a:pt x="153313" y="382063"/>
                </a:moveTo>
                <a:lnTo>
                  <a:pt x="86148" y="382063"/>
                </a:lnTo>
                <a:lnTo>
                  <a:pt x="86148" y="407371"/>
                </a:lnTo>
                <a:lnTo>
                  <a:pt x="108536" y="407371"/>
                </a:lnTo>
                <a:lnTo>
                  <a:pt x="108536" y="388877"/>
                </a:lnTo>
                <a:lnTo>
                  <a:pt x="120217" y="388877"/>
                </a:lnTo>
                <a:lnTo>
                  <a:pt x="120217" y="407371"/>
                </a:lnTo>
                <a:lnTo>
                  <a:pt x="127031" y="407371"/>
                </a:lnTo>
                <a:lnTo>
                  <a:pt x="127031" y="421972"/>
                </a:lnTo>
                <a:lnTo>
                  <a:pt x="153313" y="421972"/>
                </a:lnTo>
                <a:lnTo>
                  <a:pt x="153313" y="382063"/>
                </a:lnTo>
                <a:lnTo>
                  <a:pt x="153313" y="382063"/>
                </a:lnTo>
                <a:close/>
                <a:moveTo>
                  <a:pt x="153313" y="269147"/>
                </a:moveTo>
                <a:lnTo>
                  <a:pt x="110483" y="269147"/>
                </a:lnTo>
                <a:lnTo>
                  <a:pt x="110483" y="302243"/>
                </a:lnTo>
                <a:lnTo>
                  <a:pt x="153313" y="302243"/>
                </a:lnTo>
                <a:lnTo>
                  <a:pt x="153313" y="269147"/>
                </a:lnTo>
                <a:lnTo>
                  <a:pt x="153313" y="269147"/>
                </a:lnTo>
                <a:close/>
                <a:moveTo>
                  <a:pt x="64733" y="270121"/>
                </a:moveTo>
                <a:lnTo>
                  <a:pt x="64733" y="341180"/>
                </a:lnTo>
                <a:lnTo>
                  <a:pt x="73493" y="341180"/>
                </a:lnTo>
                <a:lnTo>
                  <a:pt x="73493" y="371355"/>
                </a:lnTo>
                <a:lnTo>
                  <a:pt x="89068" y="371355"/>
                </a:lnTo>
                <a:lnTo>
                  <a:pt x="89068" y="341180"/>
                </a:lnTo>
                <a:lnTo>
                  <a:pt x="100749" y="341180"/>
                </a:lnTo>
                <a:lnTo>
                  <a:pt x="100749" y="270121"/>
                </a:lnTo>
                <a:lnTo>
                  <a:pt x="64733" y="270121"/>
                </a:lnTo>
                <a:lnTo>
                  <a:pt x="64733" y="270121"/>
                </a:lnTo>
                <a:close/>
                <a:moveTo>
                  <a:pt x="154287" y="239945"/>
                </a:moveTo>
                <a:lnTo>
                  <a:pt x="154287" y="250653"/>
                </a:lnTo>
                <a:lnTo>
                  <a:pt x="186410" y="250653"/>
                </a:lnTo>
                <a:lnTo>
                  <a:pt x="186410" y="239945"/>
                </a:lnTo>
                <a:lnTo>
                  <a:pt x="154287" y="239945"/>
                </a:lnTo>
                <a:lnTo>
                  <a:pt x="154287" y="239945"/>
                </a:lnTo>
                <a:close/>
                <a:moveTo>
                  <a:pt x="163048" y="264280"/>
                </a:moveTo>
                <a:lnTo>
                  <a:pt x="163048" y="422946"/>
                </a:lnTo>
                <a:lnTo>
                  <a:pt x="188357" y="422946"/>
                </a:lnTo>
                <a:lnTo>
                  <a:pt x="188357" y="264280"/>
                </a:lnTo>
                <a:lnTo>
                  <a:pt x="163048" y="264280"/>
                </a:lnTo>
                <a:lnTo>
                  <a:pt x="163048" y="264280"/>
                </a:lnTo>
                <a:close/>
                <a:moveTo>
                  <a:pt x="374280" y="300296"/>
                </a:moveTo>
                <a:lnTo>
                  <a:pt x="374280" y="318791"/>
                </a:lnTo>
                <a:lnTo>
                  <a:pt x="385961" y="318791"/>
                </a:lnTo>
                <a:lnTo>
                  <a:pt x="385961" y="300296"/>
                </a:lnTo>
                <a:lnTo>
                  <a:pt x="374280" y="300296"/>
                </a:lnTo>
                <a:lnTo>
                  <a:pt x="374280" y="300296"/>
                </a:lnTo>
                <a:close/>
                <a:moveTo>
                  <a:pt x="198091" y="300296"/>
                </a:moveTo>
                <a:lnTo>
                  <a:pt x="198091" y="328525"/>
                </a:lnTo>
                <a:lnTo>
                  <a:pt x="356758" y="328525"/>
                </a:lnTo>
                <a:lnTo>
                  <a:pt x="356758" y="318791"/>
                </a:lnTo>
                <a:lnTo>
                  <a:pt x="360652" y="318791"/>
                </a:lnTo>
                <a:lnTo>
                  <a:pt x="360652" y="300296"/>
                </a:lnTo>
                <a:lnTo>
                  <a:pt x="348971" y="300296"/>
                </a:lnTo>
                <a:lnTo>
                  <a:pt x="348971" y="322685"/>
                </a:lnTo>
                <a:cubicBezTo>
                  <a:pt x="344104" y="322685"/>
                  <a:pt x="340210" y="322685"/>
                  <a:pt x="335343" y="322685"/>
                </a:cubicBezTo>
                <a:lnTo>
                  <a:pt x="335343" y="300296"/>
                </a:lnTo>
                <a:lnTo>
                  <a:pt x="323662" y="300296"/>
                </a:lnTo>
                <a:lnTo>
                  <a:pt x="323662" y="322685"/>
                </a:lnTo>
                <a:cubicBezTo>
                  <a:pt x="318795" y="322685"/>
                  <a:pt x="314901" y="322685"/>
                  <a:pt x="310034" y="322685"/>
                </a:cubicBezTo>
                <a:lnTo>
                  <a:pt x="310034" y="300296"/>
                </a:lnTo>
                <a:lnTo>
                  <a:pt x="298353" y="300296"/>
                </a:lnTo>
                <a:lnTo>
                  <a:pt x="298353" y="322685"/>
                </a:lnTo>
                <a:cubicBezTo>
                  <a:pt x="293486" y="322685"/>
                  <a:pt x="289592" y="322685"/>
                  <a:pt x="284725" y="322685"/>
                </a:cubicBezTo>
                <a:lnTo>
                  <a:pt x="284725" y="300296"/>
                </a:lnTo>
                <a:lnTo>
                  <a:pt x="273044" y="300296"/>
                </a:lnTo>
                <a:lnTo>
                  <a:pt x="273044" y="322685"/>
                </a:lnTo>
                <a:cubicBezTo>
                  <a:pt x="268177" y="322685"/>
                  <a:pt x="264283" y="322685"/>
                  <a:pt x="259416" y="322685"/>
                </a:cubicBezTo>
                <a:lnTo>
                  <a:pt x="259416" y="300296"/>
                </a:lnTo>
                <a:lnTo>
                  <a:pt x="247735" y="300296"/>
                </a:lnTo>
                <a:lnTo>
                  <a:pt x="247735" y="322685"/>
                </a:lnTo>
                <a:cubicBezTo>
                  <a:pt x="242868" y="322685"/>
                  <a:pt x="238975" y="322685"/>
                  <a:pt x="234107" y="322685"/>
                </a:cubicBezTo>
                <a:lnTo>
                  <a:pt x="234107" y="300296"/>
                </a:lnTo>
                <a:lnTo>
                  <a:pt x="222426" y="300296"/>
                </a:lnTo>
                <a:lnTo>
                  <a:pt x="222426" y="322685"/>
                </a:lnTo>
                <a:lnTo>
                  <a:pt x="208798" y="322685"/>
                </a:lnTo>
                <a:lnTo>
                  <a:pt x="208798" y="300296"/>
                </a:lnTo>
                <a:lnTo>
                  <a:pt x="198091" y="300296"/>
                </a:lnTo>
                <a:lnTo>
                  <a:pt x="198091" y="300296"/>
                </a:lnTo>
                <a:close/>
                <a:moveTo>
                  <a:pt x="218533" y="332419"/>
                </a:moveTo>
                <a:lnTo>
                  <a:pt x="218533" y="367462"/>
                </a:lnTo>
                <a:lnTo>
                  <a:pt x="238001" y="367462"/>
                </a:lnTo>
                <a:lnTo>
                  <a:pt x="238001" y="332419"/>
                </a:lnTo>
                <a:lnTo>
                  <a:pt x="218533" y="332419"/>
                </a:lnTo>
                <a:lnTo>
                  <a:pt x="218533" y="332419"/>
                </a:lnTo>
                <a:close/>
                <a:moveTo>
                  <a:pt x="240921" y="332419"/>
                </a:moveTo>
                <a:lnTo>
                  <a:pt x="240921" y="367462"/>
                </a:lnTo>
                <a:lnTo>
                  <a:pt x="260390" y="367462"/>
                </a:lnTo>
                <a:lnTo>
                  <a:pt x="260390" y="332419"/>
                </a:lnTo>
                <a:lnTo>
                  <a:pt x="240921" y="332419"/>
                </a:lnTo>
                <a:lnTo>
                  <a:pt x="240921" y="332419"/>
                </a:lnTo>
                <a:close/>
                <a:moveTo>
                  <a:pt x="263310" y="332419"/>
                </a:moveTo>
                <a:lnTo>
                  <a:pt x="263310" y="367462"/>
                </a:lnTo>
                <a:lnTo>
                  <a:pt x="282778" y="367462"/>
                </a:lnTo>
                <a:lnTo>
                  <a:pt x="282778" y="332419"/>
                </a:lnTo>
                <a:lnTo>
                  <a:pt x="263310" y="332419"/>
                </a:lnTo>
                <a:lnTo>
                  <a:pt x="263310" y="332419"/>
                </a:lnTo>
                <a:close/>
                <a:moveTo>
                  <a:pt x="198091" y="332419"/>
                </a:moveTo>
                <a:lnTo>
                  <a:pt x="198091" y="367462"/>
                </a:lnTo>
                <a:lnTo>
                  <a:pt x="214639" y="367462"/>
                </a:lnTo>
                <a:lnTo>
                  <a:pt x="214639" y="332419"/>
                </a:lnTo>
                <a:lnTo>
                  <a:pt x="198091" y="332419"/>
                </a:lnTo>
                <a:lnTo>
                  <a:pt x="198091" y="332419"/>
                </a:lnTo>
                <a:close/>
                <a:moveTo>
                  <a:pt x="198091" y="370382"/>
                </a:moveTo>
                <a:lnTo>
                  <a:pt x="198091" y="421972"/>
                </a:lnTo>
                <a:lnTo>
                  <a:pt x="211719" y="421972"/>
                </a:lnTo>
                <a:lnTo>
                  <a:pt x="211719" y="378169"/>
                </a:lnTo>
                <a:lnTo>
                  <a:pt x="221453" y="378169"/>
                </a:lnTo>
                <a:lnTo>
                  <a:pt x="221453" y="421972"/>
                </a:lnTo>
                <a:lnTo>
                  <a:pt x="234107" y="421972"/>
                </a:lnTo>
                <a:lnTo>
                  <a:pt x="234107" y="378169"/>
                </a:lnTo>
                <a:lnTo>
                  <a:pt x="243842" y="378169"/>
                </a:lnTo>
                <a:lnTo>
                  <a:pt x="243842" y="421972"/>
                </a:lnTo>
                <a:lnTo>
                  <a:pt x="256496" y="421972"/>
                </a:lnTo>
                <a:lnTo>
                  <a:pt x="256496" y="378169"/>
                </a:lnTo>
                <a:lnTo>
                  <a:pt x="266230" y="378169"/>
                </a:lnTo>
                <a:lnTo>
                  <a:pt x="266230" y="421972"/>
                </a:lnTo>
                <a:lnTo>
                  <a:pt x="278885" y="421972"/>
                </a:lnTo>
                <a:lnTo>
                  <a:pt x="278885" y="378169"/>
                </a:lnTo>
                <a:lnTo>
                  <a:pt x="288619" y="378169"/>
                </a:lnTo>
                <a:lnTo>
                  <a:pt x="288619" y="421972"/>
                </a:lnTo>
                <a:lnTo>
                  <a:pt x="343130" y="421972"/>
                </a:lnTo>
                <a:lnTo>
                  <a:pt x="343130" y="370382"/>
                </a:lnTo>
                <a:lnTo>
                  <a:pt x="198091" y="370382"/>
                </a:lnTo>
                <a:lnTo>
                  <a:pt x="198091" y="370382"/>
                </a:lnTo>
                <a:close/>
                <a:moveTo>
                  <a:pt x="17035" y="269147"/>
                </a:moveTo>
                <a:lnTo>
                  <a:pt x="17035" y="302243"/>
                </a:lnTo>
                <a:lnTo>
                  <a:pt x="54998" y="302243"/>
                </a:lnTo>
                <a:lnTo>
                  <a:pt x="54998" y="269147"/>
                </a:lnTo>
                <a:lnTo>
                  <a:pt x="17035" y="269147"/>
                </a:lnTo>
                <a:lnTo>
                  <a:pt x="17035" y="269147"/>
                </a:lnTo>
                <a:close/>
                <a:moveTo>
                  <a:pt x="412243" y="318791"/>
                </a:moveTo>
                <a:lnTo>
                  <a:pt x="412243" y="300296"/>
                </a:lnTo>
                <a:lnTo>
                  <a:pt x="399589" y="300296"/>
                </a:lnTo>
                <a:lnTo>
                  <a:pt x="399589" y="318791"/>
                </a:lnTo>
                <a:lnTo>
                  <a:pt x="412243" y="318791"/>
                </a:lnTo>
                <a:lnTo>
                  <a:pt x="412243" y="318791"/>
                </a:lnTo>
                <a:close/>
                <a:moveTo>
                  <a:pt x="425871" y="131897"/>
                </a:moveTo>
                <a:lnTo>
                  <a:pt x="425871" y="94907"/>
                </a:lnTo>
                <a:lnTo>
                  <a:pt x="418084" y="90040"/>
                </a:lnTo>
                <a:lnTo>
                  <a:pt x="410296" y="94907"/>
                </a:lnTo>
                <a:lnTo>
                  <a:pt x="410296" y="131897"/>
                </a:lnTo>
                <a:lnTo>
                  <a:pt x="425871" y="131897"/>
                </a:lnTo>
                <a:lnTo>
                  <a:pt x="425871" y="131897"/>
                </a:lnTo>
                <a:close/>
                <a:moveTo>
                  <a:pt x="432685" y="212690"/>
                </a:moveTo>
                <a:lnTo>
                  <a:pt x="432685" y="143578"/>
                </a:lnTo>
                <a:lnTo>
                  <a:pt x="404456" y="143578"/>
                </a:lnTo>
                <a:lnTo>
                  <a:pt x="404456" y="212690"/>
                </a:lnTo>
                <a:lnTo>
                  <a:pt x="432685" y="212690"/>
                </a:lnTo>
                <a:lnTo>
                  <a:pt x="432685" y="212690"/>
                </a:lnTo>
                <a:close/>
                <a:moveTo>
                  <a:pt x="454100" y="249679"/>
                </a:moveTo>
                <a:lnTo>
                  <a:pt x="454100" y="225344"/>
                </a:lnTo>
                <a:lnTo>
                  <a:pt x="382067" y="225344"/>
                </a:lnTo>
                <a:lnTo>
                  <a:pt x="382067" y="249679"/>
                </a:lnTo>
                <a:lnTo>
                  <a:pt x="454100" y="249679"/>
                </a:lnTo>
                <a:lnTo>
                  <a:pt x="454100" y="249679"/>
                </a:lnTo>
                <a:close/>
                <a:moveTo>
                  <a:pt x="418084" y="266227"/>
                </a:moveTo>
                <a:cubicBezTo>
                  <a:pt x="421977" y="266227"/>
                  <a:pt x="424898" y="269147"/>
                  <a:pt x="424898" y="273041"/>
                </a:cubicBezTo>
                <a:lnTo>
                  <a:pt x="424898" y="274988"/>
                </a:lnTo>
                <a:lnTo>
                  <a:pt x="437552" y="274988"/>
                </a:lnTo>
                <a:lnTo>
                  <a:pt x="437552" y="273041"/>
                </a:lnTo>
                <a:cubicBezTo>
                  <a:pt x="437552" y="269147"/>
                  <a:pt x="440472" y="266227"/>
                  <a:pt x="444366" y="266227"/>
                </a:cubicBezTo>
                <a:lnTo>
                  <a:pt x="444366" y="266227"/>
                </a:lnTo>
                <a:cubicBezTo>
                  <a:pt x="448260" y="266227"/>
                  <a:pt x="451180" y="269147"/>
                  <a:pt x="451180" y="273041"/>
                </a:cubicBezTo>
                <a:lnTo>
                  <a:pt x="451180" y="274988"/>
                </a:lnTo>
                <a:lnTo>
                  <a:pt x="463834" y="274988"/>
                </a:lnTo>
                <a:lnTo>
                  <a:pt x="463834" y="273041"/>
                </a:lnTo>
                <a:cubicBezTo>
                  <a:pt x="463834" y="269147"/>
                  <a:pt x="466754" y="266227"/>
                  <a:pt x="470648" y="266227"/>
                </a:cubicBezTo>
                <a:lnTo>
                  <a:pt x="470648" y="266227"/>
                </a:lnTo>
                <a:cubicBezTo>
                  <a:pt x="474542" y="266227"/>
                  <a:pt x="477462" y="269147"/>
                  <a:pt x="477462" y="273041"/>
                </a:cubicBezTo>
                <a:lnTo>
                  <a:pt x="477462" y="274988"/>
                </a:lnTo>
                <a:lnTo>
                  <a:pt x="490116" y="274988"/>
                </a:lnTo>
                <a:lnTo>
                  <a:pt x="490116" y="273041"/>
                </a:lnTo>
                <a:cubicBezTo>
                  <a:pt x="490116" y="269147"/>
                  <a:pt x="493037" y="266227"/>
                  <a:pt x="496931" y="266227"/>
                </a:cubicBezTo>
                <a:lnTo>
                  <a:pt x="496931" y="266227"/>
                </a:lnTo>
                <a:cubicBezTo>
                  <a:pt x="500824" y="266227"/>
                  <a:pt x="503744" y="269147"/>
                  <a:pt x="503744" y="273041"/>
                </a:cubicBezTo>
                <a:lnTo>
                  <a:pt x="503744" y="274988"/>
                </a:lnTo>
                <a:lnTo>
                  <a:pt x="516399" y="274988"/>
                </a:lnTo>
                <a:lnTo>
                  <a:pt x="516399" y="273041"/>
                </a:lnTo>
                <a:cubicBezTo>
                  <a:pt x="516399" y="269147"/>
                  <a:pt x="519319" y="266227"/>
                  <a:pt x="523213" y="266227"/>
                </a:cubicBezTo>
                <a:lnTo>
                  <a:pt x="523213" y="266227"/>
                </a:lnTo>
                <a:cubicBezTo>
                  <a:pt x="527107" y="266227"/>
                  <a:pt x="530027" y="269147"/>
                  <a:pt x="530027" y="273041"/>
                </a:cubicBezTo>
                <a:lnTo>
                  <a:pt x="530027" y="274988"/>
                </a:lnTo>
                <a:lnTo>
                  <a:pt x="542681" y="274988"/>
                </a:lnTo>
                <a:lnTo>
                  <a:pt x="542681" y="273041"/>
                </a:lnTo>
                <a:cubicBezTo>
                  <a:pt x="542681" y="269147"/>
                  <a:pt x="545601" y="266227"/>
                  <a:pt x="549495" y="266227"/>
                </a:cubicBezTo>
                <a:lnTo>
                  <a:pt x="549495" y="266227"/>
                </a:lnTo>
                <a:cubicBezTo>
                  <a:pt x="553389" y="266227"/>
                  <a:pt x="556309" y="269147"/>
                  <a:pt x="556309" y="273041"/>
                </a:cubicBezTo>
                <a:lnTo>
                  <a:pt x="556309" y="274988"/>
                </a:lnTo>
                <a:lnTo>
                  <a:pt x="568963" y="274988"/>
                </a:lnTo>
                <a:lnTo>
                  <a:pt x="568963" y="273041"/>
                </a:lnTo>
                <a:cubicBezTo>
                  <a:pt x="568963" y="269147"/>
                  <a:pt x="571884" y="266227"/>
                  <a:pt x="575778" y="266227"/>
                </a:cubicBezTo>
                <a:lnTo>
                  <a:pt x="575778" y="266227"/>
                </a:lnTo>
                <a:cubicBezTo>
                  <a:pt x="579671" y="266227"/>
                  <a:pt x="582591" y="269147"/>
                  <a:pt x="582591" y="273041"/>
                </a:cubicBezTo>
                <a:lnTo>
                  <a:pt x="582591" y="274988"/>
                </a:lnTo>
                <a:lnTo>
                  <a:pt x="595246" y="274988"/>
                </a:lnTo>
                <a:lnTo>
                  <a:pt x="595246" y="273041"/>
                </a:lnTo>
                <a:cubicBezTo>
                  <a:pt x="595246" y="269147"/>
                  <a:pt x="598166" y="266227"/>
                  <a:pt x="602060" y="266227"/>
                </a:cubicBezTo>
                <a:lnTo>
                  <a:pt x="602060" y="266227"/>
                </a:lnTo>
                <a:cubicBezTo>
                  <a:pt x="605953" y="266227"/>
                  <a:pt x="608874" y="269147"/>
                  <a:pt x="608874" y="273041"/>
                </a:cubicBezTo>
                <a:lnTo>
                  <a:pt x="608874" y="274988"/>
                </a:lnTo>
                <a:lnTo>
                  <a:pt x="621528" y="274988"/>
                </a:lnTo>
                <a:lnTo>
                  <a:pt x="621528" y="273041"/>
                </a:lnTo>
                <a:cubicBezTo>
                  <a:pt x="621528" y="269147"/>
                  <a:pt x="624448" y="266227"/>
                  <a:pt x="628342" y="266227"/>
                </a:cubicBezTo>
                <a:lnTo>
                  <a:pt x="628342" y="266227"/>
                </a:lnTo>
                <a:cubicBezTo>
                  <a:pt x="632236" y="266227"/>
                  <a:pt x="635156" y="269147"/>
                  <a:pt x="635156" y="273041"/>
                </a:cubicBezTo>
                <a:lnTo>
                  <a:pt x="635156" y="274988"/>
                </a:lnTo>
                <a:lnTo>
                  <a:pt x="645863" y="274988"/>
                </a:lnTo>
                <a:lnTo>
                  <a:pt x="645863" y="259413"/>
                </a:lnTo>
                <a:lnTo>
                  <a:pt x="205878" y="259413"/>
                </a:lnTo>
                <a:lnTo>
                  <a:pt x="205878" y="274988"/>
                </a:lnTo>
                <a:lnTo>
                  <a:pt x="216586" y="274988"/>
                </a:lnTo>
                <a:lnTo>
                  <a:pt x="216586" y="273041"/>
                </a:lnTo>
                <a:cubicBezTo>
                  <a:pt x="216586" y="269147"/>
                  <a:pt x="219506" y="266227"/>
                  <a:pt x="223400" y="266227"/>
                </a:cubicBezTo>
                <a:lnTo>
                  <a:pt x="223400" y="266227"/>
                </a:lnTo>
                <a:cubicBezTo>
                  <a:pt x="227293" y="266227"/>
                  <a:pt x="230214" y="269147"/>
                  <a:pt x="230214" y="273041"/>
                </a:cubicBezTo>
                <a:lnTo>
                  <a:pt x="230214" y="274988"/>
                </a:lnTo>
                <a:lnTo>
                  <a:pt x="242868" y="274988"/>
                </a:lnTo>
                <a:lnTo>
                  <a:pt x="242868" y="273041"/>
                </a:lnTo>
                <a:cubicBezTo>
                  <a:pt x="242868" y="269147"/>
                  <a:pt x="245788" y="266227"/>
                  <a:pt x="249682" y="266227"/>
                </a:cubicBezTo>
                <a:lnTo>
                  <a:pt x="249682" y="266227"/>
                </a:lnTo>
                <a:cubicBezTo>
                  <a:pt x="253576" y="266227"/>
                  <a:pt x="256496" y="269147"/>
                  <a:pt x="256496" y="273041"/>
                </a:cubicBezTo>
                <a:lnTo>
                  <a:pt x="256496" y="274988"/>
                </a:lnTo>
                <a:lnTo>
                  <a:pt x="269151" y="274988"/>
                </a:lnTo>
                <a:lnTo>
                  <a:pt x="269151" y="273041"/>
                </a:lnTo>
                <a:cubicBezTo>
                  <a:pt x="269151" y="269147"/>
                  <a:pt x="272071" y="266227"/>
                  <a:pt x="275964" y="266227"/>
                </a:cubicBezTo>
                <a:lnTo>
                  <a:pt x="275964" y="266227"/>
                </a:lnTo>
                <a:cubicBezTo>
                  <a:pt x="279858" y="266227"/>
                  <a:pt x="282778" y="269147"/>
                  <a:pt x="282778" y="273041"/>
                </a:cubicBezTo>
                <a:lnTo>
                  <a:pt x="282778" y="274988"/>
                </a:lnTo>
                <a:lnTo>
                  <a:pt x="295433" y="274988"/>
                </a:lnTo>
                <a:lnTo>
                  <a:pt x="295433" y="273041"/>
                </a:lnTo>
                <a:cubicBezTo>
                  <a:pt x="295433" y="269147"/>
                  <a:pt x="298353" y="266227"/>
                  <a:pt x="302247" y="266227"/>
                </a:cubicBezTo>
                <a:lnTo>
                  <a:pt x="302247" y="266227"/>
                </a:lnTo>
                <a:cubicBezTo>
                  <a:pt x="306140" y="266227"/>
                  <a:pt x="309060" y="269147"/>
                  <a:pt x="309060" y="273041"/>
                </a:cubicBezTo>
                <a:lnTo>
                  <a:pt x="309060" y="274988"/>
                </a:lnTo>
                <a:lnTo>
                  <a:pt x="321715" y="274988"/>
                </a:lnTo>
                <a:lnTo>
                  <a:pt x="321715" y="273041"/>
                </a:lnTo>
                <a:cubicBezTo>
                  <a:pt x="321715" y="269147"/>
                  <a:pt x="324635" y="266227"/>
                  <a:pt x="328529" y="266227"/>
                </a:cubicBezTo>
                <a:lnTo>
                  <a:pt x="328529" y="266227"/>
                </a:lnTo>
                <a:cubicBezTo>
                  <a:pt x="332423" y="266227"/>
                  <a:pt x="335343" y="269147"/>
                  <a:pt x="335343" y="273041"/>
                </a:cubicBezTo>
                <a:lnTo>
                  <a:pt x="335343" y="274988"/>
                </a:lnTo>
                <a:lnTo>
                  <a:pt x="347997" y="274988"/>
                </a:lnTo>
                <a:lnTo>
                  <a:pt x="347997" y="273041"/>
                </a:lnTo>
                <a:cubicBezTo>
                  <a:pt x="347997" y="269147"/>
                  <a:pt x="350918" y="266227"/>
                  <a:pt x="354811" y="266227"/>
                </a:cubicBezTo>
                <a:lnTo>
                  <a:pt x="354811" y="266227"/>
                </a:lnTo>
                <a:cubicBezTo>
                  <a:pt x="358705" y="266227"/>
                  <a:pt x="361625" y="269147"/>
                  <a:pt x="361625" y="273041"/>
                </a:cubicBezTo>
                <a:lnTo>
                  <a:pt x="361625" y="274988"/>
                </a:lnTo>
                <a:lnTo>
                  <a:pt x="374280" y="274988"/>
                </a:lnTo>
                <a:lnTo>
                  <a:pt x="374280" y="273041"/>
                </a:lnTo>
                <a:cubicBezTo>
                  <a:pt x="374280" y="269147"/>
                  <a:pt x="377200" y="266227"/>
                  <a:pt x="381094" y="266227"/>
                </a:cubicBezTo>
                <a:lnTo>
                  <a:pt x="381094" y="266227"/>
                </a:lnTo>
                <a:cubicBezTo>
                  <a:pt x="384987" y="266227"/>
                  <a:pt x="387907" y="269147"/>
                  <a:pt x="387907" y="273041"/>
                </a:cubicBezTo>
                <a:lnTo>
                  <a:pt x="387907" y="274988"/>
                </a:lnTo>
                <a:lnTo>
                  <a:pt x="400562" y="274988"/>
                </a:lnTo>
                <a:lnTo>
                  <a:pt x="400562" y="273041"/>
                </a:lnTo>
                <a:cubicBezTo>
                  <a:pt x="400562" y="269147"/>
                  <a:pt x="403482" y="266227"/>
                  <a:pt x="407376" y="266227"/>
                </a:cubicBezTo>
                <a:lnTo>
                  <a:pt x="407376" y="266227"/>
                </a:lnTo>
                <a:cubicBezTo>
                  <a:pt x="411269" y="266227"/>
                  <a:pt x="414190" y="269147"/>
                  <a:pt x="414190" y="273041"/>
                </a:cubicBezTo>
                <a:lnTo>
                  <a:pt x="414190" y="274988"/>
                </a:lnTo>
                <a:lnTo>
                  <a:pt x="426844" y="274988"/>
                </a:lnTo>
                <a:lnTo>
                  <a:pt x="426844" y="273041"/>
                </a:lnTo>
                <a:cubicBezTo>
                  <a:pt x="412243" y="269147"/>
                  <a:pt x="415163" y="266227"/>
                  <a:pt x="418084" y="266227"/>
                </a:cubicBezTo>
                <a:lnTo>
                  <a:pt x="418084" y="266227"/>
                </a:lnTo>
                <a:lnTo>
                  <a:pt x="418084" y="266227"/>
                </a:lnTo>
                <a:lnTo>
                  <a:pt x="418084" y="266227"/>
                </a:lnTo>
                <a:close/>
                <a:moveTo>
                  <a:pt x="638076" y="296403"/>
                </a:moveTo>
                <a:lnTo>
                  <a:pt x="638076" y="277908"/>
                </a:lnTo>
                <a:lnTo>
                  <a:pt x="627369" y="277908"/>
                </a:lnTo>
                <a:lnTo>
                  <a:pt x="627369" y="291536"/>
                </a:lnTo>
                <a:lnTo>
                  <a:pt x="614714" y="291536"/>
                </a:lnTo>
                <a:lnTo>
                  <a:pt x="614714" y="277908"/>
                </a:lnTo>
                <a:lnTo>
                  <a:pt x="602060" y="277908"/>
                </a:lnTo>
                <a:lnTo>
                  <a:pt x="602060" y="291536"/>
                </a:lnTo>
                <a:cubicBezTo>
                  <a:pt x="598166" y="291536"/>
                  <a:pt x="593299" y="291536"/>
                  <a:pt x="589405" y="291536"/>
                </a:cubicBezTo>
                <a:lnTo>
                  <a:pt x="589405" y="277908"/>
                </a:lnTo>
                <a:lnTo>
                  <a:pt x="576751" y="277908"/>
                </a:lnTo>
                <a:lnTo>
                  <a:pt x="576751" y="291536"/>
                </a:lnTo>
                <a:cubicBezTo>
                  <a:pt x="572857" y="291536"/>
                  <a:pt x="567990" y="291536"/>
                  <a:pt x="564096" y="291536"/>
                </a:cubicBezTo>
                <a:lnTo>
                  <a:pt x="564096" y="277908"/>
                </a:lnTo>
                <a:lnTo>
                  <a:pt x="551442" y="277908"/>
                </a:lnTo>
                <a:lnTo>
                  <a:pt x="551442" y="291536"/>
                </a:lnTo>
                <a:cubicBezTo>
                  <a:pt x="547548" y="291536"/>
                  <a:pt x="542681" y="291536"/>
                  <a:pt x="538787" y="291536"/>
                </a:cubicBezTo>
                <a:lnTo>
                  <a:pt x="538787" y="277908"/>
                </a:lnTo>
                <a:lnTo>
                  <a:pt x="526133" y="277908"/>
                </a:lnTo>
                <a:lnTo>
                  <a:pt x="526133" y="291536"/>
                </a:lnTo>
                <a:cubicBezTo>
                  <a:pt x="522239" y="291536"/>
                  <a:pt x="517372" y="291536"/>
                  <a:pt x="513478" y="291536"/>
                </a:cubicBezTo>
                <a:lnTo>
                  <a:pt x="513478" y="277908"/>
                </a:lnTo>
                <a:lnTo>
                  <a:pt x="500824" y="277908"/>
                </a:lnTo>
                <a:lnTo>
                  <a:pt x="500824" y="291536"/>
                </a:lnTo>
                <a:cubicBezTo>
                  <a:pt x="496931" y="291536"/>
                  <a:pt x="492063" y="291536"/>
                  <a:pt x="488170" y="291536"/>
                </a:cubicBezTo>
                <a:lnTo>
                  <a:pt x="488170" y="277908"/>
                </a:lnTo>
                <a:lnTo>
                  <a:pt x="475515" y="277908"/>
                </a:lnTo>
                <a:lnTo>
                  <a:pt x="475515" y="291536"/>
                </a:lnTo>
                <a:cubicBezTo>
                  <a:pt x="471622" y="291536"/>
                  <a:pt x="466754" y="291536"/>
                  <a:pt x="462861" y="291536"/>
                </a:cubicBezTo>
                <a:lnTo>
                  <a:pt x="462861" y="277908"/>
                </a:lnTo>
                <a:lnTo>
                  <a:pt x="450206" y="277908"/>
                </a:lnTo>
                <a:lnTo>
                  <a:pt x="450206" y="291536"/>
                </a:lnTo>
                <a:cubicBezTo>
                  <a:pt x="446313" y="291536"/>
                  <a:pt x="441446" y="291536"/>
                  <a:pt x="437552" y="291536"/>
                </a:cubicBezTo>
                <a:lnTo>
                  <a:pt x="437552" y="277908"/>
                </a:lnTo>
                <a:lnTo>
                  <a:pt x="424898" y="277908"/>
                </a:lnTo>
                <a:lnTo>
                  <a:pt x="424898" y="291536"/>
                </a:lnTo>
                <a:lnTo>
                  <a:pt x="412243" y="291536"/>
                </a:lnTo>
                <a:lnTo>
                  <a:pt x="412243" y="277908"/>
                </a:lnTo>
                <a:lnTo>
                  <a:pt x="399589" y="277908"/>
                </a:lnTo>
                <a:lnTo>
                  <a:pt x="399589" y="291536"/>
                </a:lnTo>
                <a:cubicBezTo>
                  <a:pt x="395695" y="291536"/>
                  <a:pt x="390828" y="291536"/>
                  <a:pt x="386934" y="291536"/>
                </a:cubicBezTo>
                <a:lnTo>
                  <a:pt x="386934" y="277908"/>
                </a:lnTo>
                <a:lnTo>
                  <a:pt x="374280" y="277908"/>
                </a:lnTo>
                <a:lnTo>
                  <a:pt x="374280" y="291536"/>
                </a:lnTo>
                <a:cubicBezTo>
                  <a:pt x="370386" y="291536"/>
                  <a:pt x="365519" y="291536"/>
                  <a:pt x="361625" y="291536"/>
                </a:cubicBezTo>
                <a:lnTo>
                  <a:pt x="361625" y="277908"/>
                </a:lnTo>
                <a:lnTo>
                  <a:pt x="348971" y="277908"/>
                </a:lnTo>
                <a:lnTo>
                  <a:pt x="348971" y="291536"/>
                </a:lnTo>
                <a:cubicBezTo>
                  <a:pt x="345077" y="291536"/>
                  <a:pt x="340210" y="291536"/>
                  <a:pt x="336316" y="291536"/>
                </a:cubicBezTo>
                <a:lnTo>
                  <a:pt x="336316" y="277908"/>
                </a:lnTo>
                <a:lnTo>
                  <a:pt x="323662" y="277908"/>
                </a:lnTo>
                <a:lnTo>
                  <a:pt x="323662" y="291536"/>
                </a:lnTo>
                <a:cubicBezTo>
                  <a:pt x="319768" y="291536"/>
                  <a:pt x="314901" y="291536"/>
                  <a:pt x="311007" y="291536"/>
                </a:cubicBezTo>
                <a:lnTo>
                  <a:pt x="311007" y="277908"/>
                </a:lnTo>
                <a:lnTo>
                  <a:pt x="298353" y="277908"/>
                </a:lnTo>
                <a:lnTo>
                  <a:pt x="298353" y="291536"/>
                </a:lnTo>
                <a:cubicBezTo>
                  <a:pt x="294459" y="291536"/>
                  <a:pt x="289592" y="291536"/>
                  <a:pt x="285699" y="291536"/>
                </a:cubicBezTo>
                <a:lnTo>
                  <a:pt x="285699" y="277908"/>
                </a:lnTo>
                <a:lnTo>
                  <a:pt x="273044" y="277908"/>
                </a:lnTo>
                <a:lnTo>
                  <a:pt x="273044" y="291536"/>
                </a:lnTo>
                <a:cubicBezTo>
                  <a:pt x="269151" y="291536"/>
                  <a:pt x="264283" y="291536"/>
                  <a:pt x="260390" y="291536"/>
                </a:cubicBezTo>
                <a:lnTo>
                  <a:pt x="260390" y="277908"/>
                </a:lnTo>
                <a:lnTo>
                  <a:pt x="247735" y="277908"/>
                </a:lnTo>
                <a:lnTo>
                  <a:pt x="247735" y="291536"/>
                </a:lnTo>
                <a:cubicBezTo>
                  <a:pt x="243842" y="291536"/>
                  <a:pt x="238975" y="291536"/>
                  <a:pt x="235081" y="291536"/>
                </a:cubicBezTo>
                <a:lnTo>
                  <a:pt x="235081" y="277908"/>
                </a:lnTo>
                <a:lnTo>
                  <a:pt x="222426" y="277908"/>
                </a:lnTo>
                <a:lnTo>
                  <a:pt x="222426" y="291536"/>
                </a:lnTo>
                <a:lnTo>
                  <a:pt x="209772" y="291536"/>
                </a:lnTo>
                <a:lnTo>
                  <a:pt x="209772" y="277908"/>
                </a:lnTo>
                <a:lnTo>
                  <a:pt x="199064" y="277908"/>
                </a:lnTo>
                <a:lnTo>
                  <a:pt x="199064" y="296403"/>
                </a:lnTo>
                <a:lnTo>
                  <a:pt x="638076" y="296403"/>
                </a:lnTo>
                <a:lnTo>
                  <a:pt x="638076" y="296403"/>
                </a:lnTo>
                <a:close/>
                <a:moveTo>
                  <a:pt x="461887" y="330472"/>
                </a:moveTo>
                <a:lnTo>
                  <a:pt x="493037" y="352861"/>
                </a:lnTo>
                <a:lnTo>
                  <a:pt x="493037" y="367462"/>
                </a:lnTo>
                <a:lnTo>
                  <a:pt x="550469" y="367462"/>
                </a:lnTo>
                <a:lnTo>
                  <a:pt x="550469" y="332419"/>
                </a:lnTo>
                <a:lnTo>
                  <a:pt x="476489" y="332419"/>
                </a:lnTo>
                <a:lnTo>
                  <a:pt x="476489" y="321711"/>
                </a:lnTo>
                <a:lnTo>
                  <a:pt x="361625" y="321711"/>
                </a:lnTo>
                <a:lnTo>
                  <a:pt x="361625" y="332419"/>
                </a:lnTo>
                <a:lnTo>
                  <a:pt x="287645" y="332419"/>
                </a:lnTo>
                <a:lnTo>
                  <a:pt x="287645" y="367462"/>
                </a:lnTo>
                <a:lnTo>
                  <a:pt x="345077" y="367462"/>
                </a:lnTo>
                <a:lnTo>
                  <a:pt x="345077" y="352861"/>
                </a:lnTo>
                <a:lnTo>
                  <a:pt x="376227" y="330472"/>
                </a:lnTo>
                <a:lnTo>
                  <a:pt x="461887" y="330472"/>
                </a:lnTo>
                <a:lnTo>
                  <a:pt x="461887" y="330472"/>
                </a:lnTo>
                <a:close/>
                <a:moveTo>
                  <a:pt x="431711" y="348967"/>
                </a:moveTo>
                <a:cubicBezTo>
                  <a:pt x="443392" y="348967"/>
                  <a:pt x="453127" y="359674"/>
                  <a:pt x="453127" y="372329"/>
                </a:cubicBezTo>
                <a:lnTo>
                  <a:pt x="453127" y="422946"/>
                </a:lnTo>
                <a:lnTo>
                  <a:pt x="463834" y="422946"/>
                </a:lnTo>
                <a:lnTo>
                  <a:pt x="463834" y="352861"/>
                </a:lnTo>
                <a:lnTo>
                  <a:pt x="455073" y="344100"/>
                </a:lnTo>
                <a:lnTo>
                  <a:pt x="380120" y="344100"/>
                </a:lnTo>
                <a:lnTo>
                  <a:pt x="371360" y="352861"/>
                </a:lnTo>
                <a:lnTo>
                  <a:pt x="371360" y="422946"/>
                </a:lnTo>
                <a:lnTo>
                  <a:pt x="382067" y="422946"/>
                </a:lnTo>
                <a:lnTo>
                  <a:pt x="382067" y="372329"/>
                </a:lnTo>
                <a:cubicBezTo>
                  <a:pt x="382067" y="359674"/>
                  <a:pt x="391801" y="348967"/>
                  <a:pt x="403482" y="348967"/>
                </a:cubicBezTo>
                <a:lnTo>
                  <a:pt x="431711" y="348967"/>
                </a:lnTo>
                <a:lnTo>
                  <a:pt x="431711" y="348967"/>
                </a:lnTo>
                <a:close/>
                <a:moveTo>
                  <a:pt x="437552" y="372329"/>
                </a:moveTo>
                <a:lnTo>
                  <a:pt x="437552" y="422946"/>
                </a:lnTo>
                <a:lnTo>
                  <a:pt x="445339" y="422946"/>
                </a:lnTo>
                <a:lnTo>
                  <a:pt x="445339" y="368435"/>
                </a:lnTo>
                <a:cubicBezTo>
                  <a:pt x="445339" y="361621"/>
                  <a:pt x="439499" y="355781"/>
                  <a:pt x="432685" y="355781"/>
                </a:cubicBezTo>
                <a:lnTo>
                  <a:pt x="404456" y="355781"/>
                </a:lnTo>
                <a:cubicBezTo>
                  <a:pt x="397642" y="355781"/>
                  <a:pt x="391801" y="361621"/>
                  <a:pt x="391801" y="368435"/>
                </a:cubicBezTo>
                <a:lnTo>
                  <a:pt x="391801" y="422946"/>
                </a:lnTo>
                <a:lnTo>
                  <a:pt x="399589" y="422946"/>
                </a:lnTo>
                <a:lnTo>
                  <a:pt x="399589" y="372329"/>
                </a:lnTo>
                <a:lnTo>
                  <a:pt x="437552" y="372329"/>
                </a:lnTo>
                <a:lnTo>
                  <a:pt x="437552" y="372329"/>
                </a:lnTo>
                <a:close/>
                <a:moveTo>
                  <a:pt x="430738" y="422946"/>
                </a:moveTo>
                <a:lnTo>
                  <a:pt x="430738" y="386930"/>
                </a:lnTo>
                <a:cubicBezTo>
                  <a:pt x="430738" y="385956"/>
                  <a:pt x="428791" y="384983"/>
                  <a:pt x="426844" y="384983"/>
                </a:cubicBezTo>
                <a:lnTo>
                  <a:pt x="411269" y="384983"/>
                </a:lnTo>
                <a:cubicBezTo>
                  <a:pt x="409323" y="384983"/>
                  <a:pt x="407376" y="385956"/>
                  <a:pt x="407376" y="386930"/>
                </a:cubicBezTo>
                <a:lnTo>
                  <a:pt x="407376" y="422946"/>
                </a:lnTo>
                <a:lnTo>
                  <a:pt x="430738" y="422946"/>
                </a:lnTo>
                <a:lnTo>
                  <a:pt x="430738" y="422946"/>
                </a:lnTo>
                <a:close/>
                <a:moveTo>
                  <a:pt x="361625" y="457015"/>
                </a:moveTo>
                <a:lnTo>
                  <a:pt x="475515" y="457015"/>
                </a:lnTo>
                <a:lnTo>
                  <a:pt x="475515" y="466749"/>
                </a:lnTo>
                <a:lnTo>
                  <a:pt x="361625" y="466749"/>
                </a:lnTo>
                <a:lnTo>
                  <a:pt x="361625" y="457015"/>
                </a:lnTo>
                <a:lnTo>
                  <a:pt x="361625" y="457015"/>
                </a:lnTo>
                <a:close/>
                <a:moveTo>
                  <a:pt x="343130" y="472590"/>
                </a:moveTo>
                <a:lnTo>
                  <a:pt x="494984" y="472590"/>
                </a:lnTo>
                <a:lnTo>
                  <a:pt x="494984" y="482324"/>
                </a:lnTo>
                <a:lnTo>
                  <a:pt x="343130" y="482324"/>
                </a:lnTo>
                <a:lnTo>
                  <a:pt x="343130" y="472590"/>
                </a:lnTo>
                <a:lnTo>
                  <a:pt x="343130" y="472590"/>
                </a:lnTo>
                <a:close/>
                <a:moveTo>
                  <a:pt x="382067" y="442414"/>
                </a:moveTo>
                <a:lnTo>
                  <a:pt x="455073" y="442414"/>
                </a:lnTo>
                <a:lnTo>
                  <a:pt x="455073" y="452148"/>
                </a:lnTo>
                <a:lnTo>
                  <a:pt x="382067" y="452148"/>
                </a:lnTo>
                <a:lnTo>
                  <a:pt x="382067" y="442414"/>
                </a:lnTo>
                <a:close/>
              </a:path>
            </a:pathLst>
          </a:custGeom>
          <a:solidFill>
            <a:srgbClr val="DB6C8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735ACCF7-5BA7-4877-B83A-E7021AC985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34429FFC-3F4C-4D40-A8A9-24DEFBA55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D54581A-5C4F-478C-9695-739B316ABB41}"/>
              </a:ext>
            </a:extLst>
          </p:cNvPr>
          <p:cNvSpPr/>
          <p:nvPr/>
        </p:nvSpPr>
        <p:spPr>
          <a:xfrm>
            <a:off x="10233426" y="1547895"/>
            <a:ext cx="1638412" cy="3952243"/>
          </a:xfrm>
          <a:prstGeom prst="rect">
            <a:avLst/>
          </a:prstGeom>
          <a:blipFill dpi="0" rotWithShape="1">
            <a:blip r:embed="rId10">
              <a:alphaModFix amt="25000"/>
            </a:blip>
            <a:srcRect/>
            <a:stretch>
              <a:fillRect/>
            </a:stretch>
          </a:blipFill>
          <a:ln w="127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92000" numberOfShades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0" y="10440"/>
            <a:ext cx="12192000" cy="2284308"/>
          </a:xfrm>
          <a:prstGeom prst="rect">
            <a:avLst/>
          </a:prstGeom>
          <a:scene3d>
            <a:camera prst="perspectiveAbove">
              <a:rot lat="20999996" lon="0" rev="0"/>
            </a:camera>
            <a:lightRig rig="threePt" dir="t"/>
          </a:scene3d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66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73692"/>
            <a:ext cx="12192000" cy="2284308"/>
          </a:xfrm>
          <a:prstGeom prst="rect">
            <a:avLst/>
          </a:prstGeom>
          <a:scene3d>
            <a:camera prst="perspectiveAbove"/>
            <a:lightRig rig="threePt" dir="t"/>
          </a:scene3d>
        </p:spPr>
      </p:pic>
      <p:sp>
        <p:nvSpPr>
          <p:cNvPr id="55" name="文本框 54"/>
          <p:cNvSpPr txBox="1"/>
          <p:nvPr/>
        </p:nvSpPr>
        <p:spPr>
          <a:xfrm>
            <a:off x="4214977" y="890984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  码   展  示</a:t>
            </a:r>
          </a:p>
        </p:txBody>
      </p:sp>
      <p:sp>
        <p:nvSpPr>
          <p:cNvPr id="56" name="箭头: V 形 55"/>
          <p:cNvSpPr/>
          <p:nvPr/>
        </p:nvSpPr>
        <p:spPr>
          <a:xfrm>
            <a:off x="8210172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箭头: V 形 56"/>
          <p:cNvSpPr/>
          <p:nvPr/>
        </p:nvSpPr>
        <p:spPr>
          <a:xfrm>
            <a:off x="8545197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箭头: V 形 58"/>
          <p:cNvSpPr/>
          <p:nvPr/>
        </p:nvSpPr>
        <p:spPr>
          <a:xfrm flipH="1">
            <a:off x="3335419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箭头: V 形 59"/>
          <p:cNvSpPr/>
          <p:nvPr/>
        </p:nvSpPr>
        <p:spPr>
          <a:xfrm flipH="1">
            <a:off x="3670444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4469" y="1713266"/>
            <a:ext cx="10475171" cy="4405594"/>
            <a:chOff x="307347" y="1723697"/>
            <a:chExt cx="2464419" cy="4405641"/>
          </a:xfrm>
        </p:grpSpPr>
        <p:sp>
          <p:nvSpPr>
            <p:cNvPr id="3" name="矩形 2"/>
            <p:cNvSpPr/>
            <p:nvPr/>
          </p:nvSpPr>
          <p:spPr>
            <a:xfrm>
              <a:off x="307544" y="1723697"/>
              <a:ext cx="2464222" cy="4405641"/>
            </a:xfrm>
            <a:prstGeom prst="rect">
              <a:avLst/>
            </a:prstGeom>
            <a:solidFill>
              <a:srgbClr val="547596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07347" y="5914663"/>
              <a:ext cx="2464222" cy="214675"/>
            </a:xfrm>
            <a:prstGeom prst="rect">
              <a:avLst/>
            </a:prstGeom>
            <a:solidFill>
              <a:srgbClr val="DB6C8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圆: 空心 99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50338E-CD63-4BAD-9F10-EA116B072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803" y="1386074"/>
            <a:ext cx="4624845" cy="5059978"/>
          </a:xfrm>
          <a:prstGeom prst="rect">
            <a:avLst/>
          </a:prstGeom>
        </p:spPr>
      </p:pic>
      <p:sp>
        <p:nvSpPr>
          <p:cNvPr id="29" name="矩形 4">
            <a:extLst>
              <a:ext uri="{FF2B5EF4-FFF2-40B4-BE49-F238E27FC236}">
                <a16:creationId xmlns:a16="http://schemas.microsoft.com/office/drawing/2014/main" id="{7DD59D1E-C37E-4B7F-A01F-B3B3CE47EAC4}"/>
              </a:ext>
            </a:extLst>
          </p:cNvPr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3">
            <a:extLst>
              <a:ext uri="{FF2B5EF4-FFF2-40B4-BE49-F238E27FC236}">
                <a16:creationId xmlns:a16="http://schemas.microsoft.com/office/drawing/2014/main" id="{F91B2A59-2198-4DAA-95C6-79E97034B917}"/>
              </a:ext>
            </a:extLst>
          </p:cNvPr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">
            <a:extLst>
              <a:ext uri="{FF2B5EF4-FFF2-40B4-BE49-F238E27FC236}">
                <a16:creationId xmlns:a16="http://schemas.microsoft.com/office/drawing/2014/main" id="{DA7ED15B-089E-4E9B-A9F9-1E592AC68B7B}"/>
              </a:ext>
            </a:extLst>
          </p:cNvPr>
          <p:cNvSpPr/>
          <p:nvPr/>
        </p:nvSpPr>
        <p:spPr>
          <a:xfrm>
            <a:off x="2909553" y="270911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1">
            <a:extLst>
              <a:ext uri="{FF2B5EF4-FFF2-40B4-BE49-F238E27FC236}">
                <a16:creationId xmlns:a16="http://schemas.microsoft.com/office/drawing/2014/main" id="{BB5F4DFC-0BE0-4BA8-96D9-5D5B8DEC1DA4}"/>
              </a:ext>
            </a:extLst>
          </p:cNvPr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950EA4-22DE-4F89-B0E6-48A4EC6AE828}"/>
              </a:ext>
            </a:extLst>
          </p:cNvPr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D0511AA-7731-419F-BEC0-0B5DF035D519}"/>
              </a:ext>
            </a:extLst>
          </p:cNvPr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198D62B-7906-4A73-AB7E-9BF8F2B02B17}"/>
              </a:ext>
            </a:extLst>
          </p:cNvPr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D0C8523-099E-4100-8307-34B383BC18AF}"/>
              </a:ext>
            </a:extLst>
          </p:cNvPr>
          <p:cNvSpPr txBox="1"/>
          <p:nvPr/>
        </p:nvSpPr>
        <p:spPr>
          <a:xfrm>
            <a:off x="2862593" y="2333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77D7C2-5BC7-42AB-B3B0-A30A2088F0EB}"/>
              </a:ext>
            </a:extLst>
          </p:cNvPr>
          <p:cNvSpPr txBox="1"/>
          <p:nvPr/>
        </p:nvSpPr>
        <p:spPr>
          <a:xfrm>
            <a:off x="4151610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CCEFE39-8E44-492A-9C0C-7697F41A4E1F}"/>
              </a:ext>
            </a:extLst>
          </p:cNvPr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D0445A86-59B5-4D68-8AD6-B8B4C9931C64}"/>
              </a:ext>
            </a:extLst>
          </p:cNvPr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6DDEC5C7-1465-42AC-92CB-AE48105A4CE9}"/>
              </a:ext>
            </a:extLst>
          </p:cNvPr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809037C8-8775-4B8A-95F8-C829E8E354C7}"/>
              </a:ext>
            </a:extLst>
          </p:cNvPr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891248F-7F62-49D0-86D7-B26819ECE062}"/>
              </a:ext>
            </a:extLst>
          </p:cNvPr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638AB7BC-3818-44BE-B92F-EE7DDF38F0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D0DB4F0E-E627-44AA-B446-F4D768D9E2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A8F62B6-465A-4984-9294-F4285A96C3B1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23037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 descr="图片包含 树, 户外, 天空, 植物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80" b="135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100000">
                <a:schemeClr val="bg1">
                  <a:alpha val="67000"/>
                </a:schemeClr>
              </a:gs>
              <a:gs pos="0">
                <a:schemeClr val="bg1">
                  <a:alpha val="71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828800" y="1953162"/>
            <a:ext cx="2621280" cy="3256476"/>
            <a:chOff x="1188197" y="1953162"/>
            <a:chExt cx="2621280" cy="3256476"/>
          </a:xfrm>
        </p:grpSpPr>
        <p:sp>
          <p:nvSpPr>
            <p:cNvPr id="41" name="矩形 40"/>
            <p:cNvSpPr/>
            <p:nvPr/>
          </p:nvSpPr>
          <p:spPr>
            <a:xfrm>
              <a:off x="1341120" y="1953162"/>
              <a:ext cx="2315434" cy="3256476"/>
            </a:xfrm>
            <a:prstGeom prst="rect">
              <a:avLst/>
            </a:prstGeom>
            <a:solidFill>
              <a:srgbClr val="47698D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88197" y="2297658"/>
              <a:ext cx="2621280" cy="221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13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20" y="4704080"/>
              <a:ext cx="2315434" cy="505558"/>
            </a:xfrm>
            <a:prstGeom prst="rect">
              <a:avLst/>
            </a:prstGeom>
            <a:solidFill>
              <a:srgbClr val="DB6C8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5002397" y="2475189"/>
            <a:ext cx="361159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47698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成果</a:t>
            </a:r>
          </a:p>
        </p:txBody>
      </p:sp>
      <p:sp>
        <p:nvSpPr>
          <p:cNvPr id="53" name="矩形: 圆角 52"/>
          <p:cNvSpPr/>
          <p:nvPr/>
        </p:nvSpPr>
        <p:spPr>
          <a:xfrm>
            <a:off x="5186435" y="3902272"/>
            <a:ext cx="952237" cy="45719"/>
          </a:xfrm>
          <a:prstGeom prst="roundRect">
            <a:avLst>
              <a:gd name="adj" fmla="val 50000"/>
            </a:avLst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5102430" y="3992205"/>
            <a:ext cx="4871965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通过网络化综合智能控制和管理，实现“以人为本”的全新家居生活体验。</a:t>
            </a:r>
          </a:p>
        </p:txBody>
      </p:sp>
      <p:sp>
        <p:nvSpPr>
          <p:cNvPr id="57" name="任意多边形: 形状 56"/>
          <p:cNvSpPr/>
          <p:nvPr/>
        </p:nvSpPr>
        <p:spPr>
          <a:xfrm rot="5400000">
            <a:off x="5970811" y="585353"/>
            <a:ext cx="3256476" cy="5992095"/>
          </a:xfrm>
          <a:custGeom>
            <a:avLst/>
            <a:gdLst>
              <a:gd name="connsiteX0" fmla="*/ 0 w 3256476"/>
              <a:gd name="connsiteY0" fmla="*/ 5992095 h 5992095"/>
              <a:gd name="connsiteX1" fmla="*/ 0 w 3256476"/>
              <a:gd name="connsiteY1" fmla="*/ 231898 h 5992095"/>
              <a:gd name="connsiteX2" fmla="*/ 1350298 w 3256476"/>
              <a:gd name="connsiteY2" fmla="*/ 231898 h 5992095"/>
              <a:gd name="connsiteX3" fmla="*/ 1484798 w 3256476"/>
              <a:gd name="connsiteY3" fmla="*/ 0 h 5992095"/>
              <a:gd name="connsiteX4" fmla="*/ 1619298 w 3256476"/>
              <a:gd name="connsiteY4" fmla="*/ 231898 h 5992095"/>
              <a:gd name="connsiteX5" fmla="*/ 3256476 w 3256476"/>
              <a:gd name="connsiteY5" fmla="*/ 231898 h 5992095"/>
              <a:gd name="connsiteX6" fmla="*/ 3256475 w 3256476"/>
              <a:gd name="connsiteY6" fmla="*/ 5992095 h 59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6476" h="5992095">
                <a:moveTo>
                  <a:pt x="0" y="5992095"/>
                </a:moveTo>
                <a:lnTo>
                  <a:pt x="0" y="231898"/>
                </a:lnTo>
                <a:lnTo>
                  <a:pt x="1350298" y="231898"/>
                </a:lnTo>
                <a:lnTo>
                  <a:pt x="1484798" y="0"/>
                </a:lnTo>
                <a:lnTo>
                  <a:pt x="1619298" y="231898"/>
                </a:lnTo>
                <a:lnTo>
                  <a:pt x="3256476" y="231898"/>
                </a:lnTo>
                <a:lnTo>
                  <a:pt x="3256475" y="5992095"/>
                </a:ln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0" y="6679387"/>
            <a:ext cx="12192000" cy="189765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8829040" y="6679387"/>
            <a:ext cx="3362960" cy="189765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032195B-1008-4501-ADB9-26277BE5C1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7A567E21-D0E6-4A5B-ABD6-E0DCC812C9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 bldLvl="0" animBg="1"/>
      <p:bldP spid="54" grpId="0"/>
      <p:bldP spid="5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 descr="图片包含 户外, 树, 建筑物, 天空&#10;&#10;描述已自动生成">
            <a:extLst>
              <a:ext uri="{FF2B5EF4-FFF2-40B4-BE49-F238E27FC236}">
                <a16:creationId xmlns:a16="http://schemas.microsoft.com/office/drawing/2014/main" id="{9BC6E218-6647-4BDD-A5F8-3B59DB07D3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8" b="47616"/>
          <a:stretch/>
        </p:blipFill>
        <p:spPr>
          <a:xfrm>
            <a:off x="-10573" y="1118440"/>
            <a:ext cx="12225154" cy="2664571"/>
          </a:xfrm>
          <a:prstGeom prst="rect">
            <a:avLst/>
          </a:prstGeom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5DCC0A3D-3A81-4F69-9F1A-319EE3F7F692}"/>
              </a:ext>
            </a:extLst>
          </p:cNvPr>
          <p:cNvSpPr/>
          <p:nvPr/>
        </p:nvSpPr>
        <p:spPr>
          <a:xfrm>
            <a:off x="-10574" y="1118440"/>
            <a:ext cx="10354724" cy="2667777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圆: 空心 2">
            <a:extLst>
              <a:ext uri="{FF2B5EF4-FFF2-40B4-BE49-F238E27FC236}">
                <a16:creationId xmlns:a16="http://schemas.microsoft.com/office/drawing/2014/main" id="{C417F6DA-963B-4095-B2E4-4F517A4AD1A2}"/>
              </a:ext>
            </a:extLst>
          </p:cNvPr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D80D4BEB-37C2-4188-8CFA-0997A88A60F9}"/>
              </a:ext>
            </a:extLst>
          </p:cNvPr>
          <p:cNvSpPr/>
          <p:nvPr/>
        </p:nvSpPr>
        <p:spPr>
          <a:xfrm>
            <a:off x="6012752" y="6720711"/>
            <a:ext cx="159254" cy="137288"/>
          </a:xfrm>
          <a:prstGeom prst="triangle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FEDFBAA3-8169-4B9C-8D3D-C5256A67A3E2}"/>
              </a:ext>
            </a:extLst>
          </p:cNvPr>
          <p:cNvSpPr/>
          <p:nvPr/>
        </p:nvSpPr>
        <p:spPr>
          <a:xfrm>
            <a:off x="5973531" y="6653090"/>
            <a:ext cx="237696" cy="204910"/>
          </a:xfrm>
          <a:prstGeom prst="triangle">
            <a:avLst/>
          </a:prstGeom>
          <a:noFill/>
          <a:ln w="3175">
            <a:solidFill>
              <a:srgbClr val="DB6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CD8EBCA-D587-47EB-836F-FA3762DD61A4}"/>
              </a:ext>
            </a:extLst>
          </p:cNvPr>
          <p:cNvSpPr txBox="1"/>
          <p:nvPr/>
        </p:nvSpPr>
        <p:spPr>
          <a:xfrm>
            <a:off x="3604494" y="1688924"/>
            <a:ext cx="376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DB6C8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代码优点</a:t>
            </a:r>
          </a:p>
        </p:txBody>
      </p:sp>
      <p:sp>
        <p:nvSpPr>
          <p:cNvPr id="83" name="箭头: V 形 82">
            <a:extLst>
              <a:ext uri="{FF2B5EF4-FFF2-40B4-BE49-F238E27FC236}">
                <a16:creationId xmlns:a16="http://schemas.microsoft.com/office/drawing/2014/main" id="{41D475FF-86B9-47CC-BFBF-EB55957C3D49}"/>
              </a:ext>
            </a:extLst>
          </p:cNvPr>
          <p:cNvSpPr/>
          <p:nvPr/>
        </p:nvSpPr>
        <p:spPr>
          <a:xfrm>
            <a:off x="7599689" y="1794842"/>
            <a:ext cx="311384" cy="311384"/>
          </a:xfrm>
          <a:prstGeom prst="chevron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4" name="箭头: V 形 83">
            <a:extLst>
              <a:ext uri="{FF2B5EF4-FFF2-40B4-BE49-F238E27FC236}">
                <a16:creationId xmlns:a16="http://schemas.microsoft.com/office/drawing/2014/main" id="{FC854660-A428-4BCB-957A-6E82EFE44D43}"/>
              </a:ext>
            </a:extLst>
          </p:cNvPr>
          <p:cNvSpPr/>
          <p:nvPr/>
        </p:nvSpPr>
        <p:spPr>
          <a:xfrm>
            <a:off x="7934714" y="1794842"/>
            <a:ext cx="311384" cy="311384"/>
          </a:xfrm>
          <a:prstGeom prst="chevron">
            <a:avLst/>
          </a:prstGeom>
          <a:solidFill>
            <a:srgbClr val="DB6C81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7" name="箭头: V 形 86">
            <a:extLst>
              <a:ext uri="{FF2B5EF4-FFF2-40B4-BE49-F238E27FC236}">
                <a16:creationId xmlns:a16="http://schemas.microsoft.com/office/drawing/2014/main" id="{DFFB3DD5-2FE2-4D38-9165-5A67990745A9}"/>
              </a:ext>
            </a:extLst>
          </p:cNvPr>
          <p:cNvSpPr/>
          <p:nvPr/>
        </p:nvSpPr>
        <p:spPr>
          <a:xfrm flipH="1">
            <a:off x="2724936" y="1794842"/>
            <a:ext cx="311384" cy="311384"/>
          </a:xfrm>
          <a:prstGeom prst="chevron">
            <a:avLst/>
          </a:prstGeom>
          <a:solidFill>
            <a:srgbClr val="DB6C81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8" name="箭头: V 形 87">
            <a:extLst>
              <a:ext uri="{FF2B5EF4-FFF2-40B4-BE49-F238E27FC236}">
                <a16:creationId xmlns:a16="http://schemas.microsoft.com/office/drawing/2014/main" id="{65B4CEEA-2C18-4733-9338-CEDE8C93AA7C}"/>
              </a:ext>
            </a:extLst>
          </p:cNvPr>
          <p:cNvSpPr/>
          <p:nvPr/>
        </p:nvSpPr>
        <p:spPr>
          <a:xfrm flipH="1">
            <a:off x="3059961" y="1794842"/>
            <a:ext cx="311384" cy="311384"/>
          </a:xfrm>
          <a:prstGeom prst="chevron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0640588-CB66-4EEF-812E-8C1C608AEFCA}"/>
              </a:ext>
            </a:extLst>
          </p:cNvPr>
          <p:cNvGrpSpPr/>
          <p:nvPr/>
        </p:nvGrpSpPr>
        <p:grpSpPr>
          <a:xfrm>
            <a:off x="1145702" y="2535010"/>
            <a:ext cx="812348" cy="812348"/>
            <a:chOff x="1379538" y="3376838"/>
            <a:chExt cx="812348" cy="812348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23510A4-31DC-4272-9222-9EE94F7F140D}"/>
                </a:ext>
              </a:extLst>
            </p:cNvPr>
            <p:cNvSpPr/>
            <p:nvPr/>
          </p:nvSpPr>
          <p:spPr>
            <a:xfrm>
              <a:off x="1379538" y="3376838"/>
              <a:ext cx="812348" cy="812348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B6C8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7880A0D6-054C-4A20-82B0-EA662E0A417A}"/>
                </a:ext>
              </a:extLst>
            </p:cNvPr>
            <p:cNvSpPr/>
            <p:nvPr/>
          </p:nvSpPr>
          <p:spPr>
            <a:xfrm>
              <a:off x="1406299" y="3403599"/>
              <a:ext cx="758826" cy="758826"/>
            </a:xfrm>
            <a:prstGeom prst="ellipse">
              <a:avLst/>
            </a:prstGeom>
            <a:solidFill>
              <a:srgbClr val="DB6C81"/>
            </a:solidFill>
            <a:ln w="127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Group 95">
            <a:extLst>
              <a:ext uri="{FF2B5EF4-FFF2-40B4-BE49-F238E27FC236}">
                <a16:creationId xmlns:a16="http://schemas.microsoft.com/office/drawing/2014/main" id="{136CF6D0-6529-4614-8CFB-62C43D8CD2D0}"/>
              </a:ext>
            </a:extLst>
          </p:cNvPr>
          <p:cNvGrpSpPr/>
          <p:nvPr/>
        </p:nvGrpSpPr>
        <p:grpSpPr>
          <a:xfrm>
            <a:off x="1146585" y="4211178"/>
            <a:ext cx="812348" cy="812348"/>
            <a:chOff x="1379538" y="3376838"/>
            <a:chExt cx="812348" cy="812348"/>
          </a:xfrm>
        </p:grpSpPr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9F09F7FA-C285-4F4A-9024-C307636008B3}"/>
                </a:ext>
              </a:extLst>
            </p:cNvPr>
            <p:cNvSpPr/>
            <p:nvPr/>
          </p:nvSpPr>
          <p:spPr>
            <a:xfrm>
              <a:off x="1379538" y="3376838"/>
              <a:ext cx="812348" cy="812348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B6C8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1D6FCFF-B03E-4817-B1AC-0B6B8E23119C}"/>
                </a:ext>
              </a:extLst>
            </p:cNvPr>
            <p:cNvSpPr/>
            <p:nvPr/>
          </p:nvSpPr>
          <p:spPr>
            <a:xfrm>
              <a:off x="1406299" y="3403599"/>
              <a:ext cx="758826" cy="758826"/>
            </a:xfrm>
            <a:prstGeom prst="ellipse">
              <a:avLst/>
            </a:prstGeom>
            <a:solidFill>
              <a:srgbClr val="DB6C81"/>
            </a:solidFill>
            <a:ln w="127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A07216C8-D804-4164-A42C-278E2AB547A8}"/>
              </a:ext>
            </a:extLst>
          </p:cNvPr>
          <p:cNvGrpSpPr/>
          <p:nvPr/>
        </p:nvGrpSpPr>
        <p:grpSpPr>
          <a:xfrm>
            <a:off x="2190198" y="2765107"/>
            <a:ext cx="6309658" cy="477054"/>
            <a:chOff x="1197834" y="4257310"/>
            <a:chExt cx="6309658" cy="477054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D772F69-1784-41B4-87DA-2FBAF255B403}"/>
                </a:ext>
              </a:extLst>
            </p:cNvPr>
            <p:cNvSpPr/>
            <p:nvPr/>
          </p:nvSpPr>
          <p:spPr>
            <a:xfrm>
              <a:off x="1278664" y="4269494"/>
              <a:ext cx="201288" cy="201288"/>
            </a:xfrm>
            <a:prstGeom prst="ellipse">
              <a:avLst/>
            </a:prstGeom>
            <a:solidFill>
              <a:srgbClr val="FFFF00"/>
            </a:solidFill>
            <a:ln w="127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4B5B2BB-ABE1-4825-852F-E7E2C58A8CA4}"/>
                </a:ext>
              </a:extLst>
            </p:cNvPr>
            <p:cNvSpPr txBox="1"/>
            <p:nvPr/>
          </p:nvSpPr>
          <p:spPr>
            <a:xfrm>
              <a:off x="1197834" y="4257310"/>
              <a:ext cx="630965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500" dirty="0">
                  <a:solidFill>
                    <a:srgbClr val="DB6C8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功能较多，实用性较强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45547E6-4A57-43A0-9FD8-B9D896F6517A}"/>
              </a:ext>
            </a:extLst>
          </p:cNvPr>
          <p:cNvGrpSpPr/>
          <p:nvPr/>
        </p:nvGrpSpPr>
        <p:grpSpPr>
          <a:xfrm>
            <a:off x="2138814" y="4432686"/>
            <a:ext cx="6483432" cy="861774"/>
            <a:chOff x="3664778" y="4257310"/>
            <a:chExt cx="6483432" cy="861774"/>
          </a:xfrm>
        </p:grpSpPr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C569EC0C-42E5-4FFD-9663-ADC8A9B6609F}"/>
                </a:ext>
              </a:extLst>
            </p:cNvPr>
            <p:cNvSpPr/>
            <p:nvPr/>
          </p:nvSpPr>
          <p:spPr>
            <a:xfrm>
              <a:off x="3745812" y="4269494"/>
              <a:ext cx="201288" cy="201288"/>
            </a:xfrm>
            <a:prstGeom prst="ellipse">
              <a:avLst/>
            </a:prstGeom>
            <a:solidFill>
              <a:srgbClr val="FFFF00"/>
            </a:solidFill>
            <a:ln w="127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1D7326D0-13F6-4307-9146-36DE73099674}"/>
                </a:ext>
              </a:extLst>
            </p:cNvPr>
            <p:cNvSpPr txBox="1"/>
            <p:nvPr/>
          </p:nvSpPr>
          <p:spPr>
            <a:xfrm>
              <a:off x="3664778" y="4257310"/>
              <a:ext cx="64834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500" dirty="0">
                  <a:solidFill>
                    <a:srgbClr val="DB6C8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代码优化较高，使用较少的代码完成了较多的功能，有效利用内存空间，减少资源浪费</a:t>
              </a:r>
            </a:p>
          </p:txBody>
        </p:sp>
      </p:grpSp>
      <p:sp>
        <p:nvSpPr>
          <p:cNvPr id="97" name="矩形 4">
            <a:extLst>
              <a:ext uri="{FF2B5EF4-FFF2-40B4-BE49-F238E27FC236}">
                <a16:creationId xmlns:a16="http://schemas.microsoft.com/office/drawing/2014/main" id="{20E8EC1E-ADEC-4785-93A4-E1841FF7518F}"/>
              </a:ext>
            </a:extLst>
          </p:cNvPr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3">
            <a:extLst>
              <a:ext uri="{FF2B5EF4-FFF2-40B4-BE49-F238E27FC236}">
                <a16:creationId xmlns:a16="http://schemas.microsoft.com/office/drawing/2014/main" id="{D2C05D13-8508-4089-B052-B510EF487922}"/>
              </a:ext>
            </a:extLst>
          </p:cNvPr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2">
            <a:extLst>
              <a:ext uri="{FF2B5EF4-FFF2-40B4-BE49-F238E27FC236}">
                <a16:creationId xmlns:a16="http://schemas.microsoft.com/office/drawing/2014/main" id="{B3A4D529-A3A5-4790-B5A4-1E22C81CF7B8}"/>
              </a:ext>
            </a:extLst>
          </p:cNvPr>
          <p:cNvSpPr/>
          <p:nvPr/>
        </p:nvSpPr>
        <p:spPr>
          <a:xfrm>
            <a:off x="4164498" y="257680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1">
            <a:extLst>
              <a:ext uri="{FF2B5EF4-FFF2-40B4-BE49-F238E27FC236}">
                <a16:creationId xmlns:a16="http://schemas.microsoft.com/office/drawing/2014/main" id="{C2FB9A8B-1CD3-4778-8779-8C4E7673B25C}"/>
              </a:ext>
            </a:extLst>
          </p:cNvPr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F698FC4-0189-4F31-8D2A-F4061B65B5C5}"/>
              </a:ext>
            </a:extLst>
          </p:cNvPr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4AFCD81-376A-4BEF-A0CC-ABB795FC6B52}"/>
              </a:ext>
            </a:extLst>
          </p:cNvPr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F926F89-1FE8-498A-A90F-D1DF1A3B7C20}"/>
              </a:ext>
            </a:extLst>
          </p:cNvPr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7C2EE4C-B3D4-49B2-9F45-E133F2935C50}"/>
              </a:ext>
            </a:extLst>
          </p:cNvPr>
          <p:cNvSpPr txBox="1"/>
          <p:nvPr/>
        </p:nvSpPr>
        <p:spPr>
          <a:xfrm>
            <a:off x="2832576" y="262021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CA25381-4D29-4AF7-A5C4-16CBDCC5EC4A}"/>
              </a:ext>
            </a:extLst>
          </p:cNvPr>
          <p:cNvSpPr txBox="1"/>
          <p:nvPr/>
        </p:nvSpPr>
        <p:spPr>
          <a:xfrm>
            <a:off x="4105722" y="245060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D80932FB-A321-49A4-AF8D-98922349E99E}"/>
              </a:ext>
            </a:extLst>
          </p:cNvPr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9369F9D8-879B-4690-BAD8-45E16D6A596C}"/>
              </a:ext>
            </a:extLst>
          </p:cNvPr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3921BE00-B8F5-49DC-979F-121E364637C8}"/>
              </a:ext>
            </a:extLst>
          </p:cNvPr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233F9A4-D0DF-4C2D-98AB-A47F65FAE888}"/>
              </a:ext>
            </a:extLst>
          </p:cNvPr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EDBA38F4-D3FA-4D5F-A2E9-1979257F83E8}"/>
              </a:ext>
            </a:extLst>
          </p:cNvPr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图片 110">
            <a:extLst>
              <a:ext uri="{FF2B5EF4-FFF2-40B4-BE49-F238E27FC236}">
                <a16:creationId xmlns:a16="http://schemas.microsoft.com/office/drawing/2014/main" id="{8CEF7C9E-39CA-4636-98BF-BF5F5AD42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112" name="图形 111">
            <a:extLst>
              <a:ext uri="{FF2B5EF4-FFF2-40B4-BE49-F238E27FC236}">
                <a16:creationId xmlns:a16="http://schemas.microsoft.com/office/drawing/2014/main" id="{E5EE19B1-21C8-4F51-961D-174FE15E2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960B3D8-D037-4D52-BB54-2A71D4BB3F51}"/>
              </a:ext>
            </a:extLst>
          </p:cNvPr>
          <p:cNvSpPr/>
          <p:nvPr/>
        </p:nvSpPr>
        <p:spPr>
          <a:xfrm>
            <a:off x="1267156" y="2462748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C0ADC37-C36A-4BD8-8168-25164835BEC2}"/>
              </a:ext>
            </a:extLst>
          </p:cNvPr>
          <p:cNvSpPr/>
          <p:nvPr/>
        </p:nvSpPr>
        <p:spPr>
          <a:xfrm>
            <a:off x="1273159" y="4138916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1C35BFD3-34BF-4830-B20A-EAACB4F553D6}"/>
              </a:ext>
            </a:extLst>
          </p:cNvPr>
          <p:cNvSpPr/>
          <p:nvPr/>
        </p:nvSpPr>
        <p:spPr>
          <a:xfrm>
            <a:off x="8505860" y="1688924"/>
            <a:ext cx="1578526" cy="4698160"/>
          </a:xfrm>
          <a:prstGeom prst="rect">
            <a:avLst/>
          </a:prstGeom>
          <a:blipFill dpi="0" rotWithShape="1">
            <a:blip r:embed="rId7">
              <a:alphaModFix amt="15000"/>
            </a:blip>
            <a:srcRect/>
            <a:stretch>
              <a:fillRect/>
            </a:stretch>
          </a:blipFill>
          <a:ln w="127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45C6D3E-2336-4FB5-AA68-37252CADA8EA}"/>
              </a:ext>
            </a:extLst>
          </p:cNvPr>
          <p:cNvSpPr/>
          <p:nvPr/>
        </p:nvSpPr>
        <p:spPr>
          <a:xfrm>
            <a:off x="590231" y="5362081"/>
            <a:ext cx="8307720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5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可修改部分：使用</a:t>
            </a:r>
            <a:r>
              <a:rPr lang="en-US" altLang="zh-CN" sz="25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ESP8266WiFi</a:t>
            </a:r>
            <a:r>
              <a:rPr lang="zh-CN" altLang="en-US" sz="2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模块和云，是通讯方式从红外通讯变成远程无线通讯</a:t>
            </a:r>
            <a:endParaRPr lang="zh-CN" altLang="en-US" sz="25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FC7A5330-034C-43F7-A8B0-1A0A1D1EDB2C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1145411899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 descr="图片包含 户外, 树, 建筑物, 天空&#10;&#10;描述已自动生成">
            <a:extLst>
              <a:ext uri="{FF2B5EF4-FFF2-40B4-BE49-F238E27FC236}">
                <a16:creationId xmlns:a16="http://schemas.microsoft.com/office/drawing/2014/main" id="{9BC6E218-6647-4BDD-A5F8-3B59DB07D3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8" b="47616"/>
          <a:stretch/>
        </p:blipFill>
        <p:spPr>
          <a:xfrm>
            <a:off x="-10573" y="1118440"/>
            <a:ext cx="12225154" cy="2664571"/>
          </a:xfrm>
          <a:prstGeom prst="rect">
            <a:avLst/>
          </a:prstGeom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5DCC0A3D-3A81-4F69-9F1A-319EE3F7F692}"/>
              </a:ext>
            </a:extLst>
          </p:cNvPr>
          <p:cNvSpPr/>
          <p:nvPr/>
        </p:nvSpPr>
        <p:spPr>
          <a:xfrm>
            <a:off x="-75944" y="1118440"/>
            <a:ext cx="12525852" cy="2667777"/>
          </a:xfrm>
          <a:prstGeom prst="rect">
            <a:avLst/>
          </a:prstGeom>
          <a:solidFill>
            <a:schemeClr val="bg1">
              <a:alpha val="87000"/>
            </a:schemeClr>
          </a:solidFill>
          <a:ln w="127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圆: 空心 2">
            <a:extLst>
              <a:ext uri="{FF2B5EF4-FFF2-40B4-BE49-F238E27FC236}">
                <a16:creationId xmlns:a16="http://schemas.microsoft.com/office/drawing/2014/main" id="{C417F6DA-963B-4095-B2E4-4F517A4AD1A2}"/>
              </a:ext>
            </a:extLst>
          </p:cNvPr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D80D4BEB-37C2-4188-8CFA-0997A88A60F9}"/>
              </a:ext>
            </a:extLst>
          </p:cNvPr>
          <p:cNvSpPr/>
          <p:nvPr/>
        </p:nvSpPr>
        <p:spPr>
          <a:xfrm>
            <a:off x="6012752" y="6720711"/>
            <a:ext cx="159254" cy="137288"/>
          </a:xfrm>
          <a:prstGeom prst="triangle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FEDFBAA3-8169-4B9C-8D3D-C5256A67A3E2}"/>
              </a:ext>
            </a:extLst>
          </p:cNvPr>
          <p:cNvSpPr/>
          <p:nvPr/>
        </p:nvSpPr>
        <p:spPr>
          <a:xfrm>
            <a:off x="5973531" y="6653090"/>
            <a:ext cx="237696" cy="204910"/>
          </a:xfrm>
          <a:prstGeom prst="triangle">
            <a:avLst/>
          </a:prstGeom>
          <a:noFill/>
          <a:ln w="3175">
            <a:solidFill>
              <a:srgbClr val="DB6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4">
            <a:extLst>
              <a:ext uri="{FF2B5EF4-FFF2-40B4-BE49-F238E27FC236}">
                <a16:creationId xmlns:a16="http://schemas.microsoft.com/office/drawing/2014/main" id="{20E8EC1E-ADEC-4785-93A4-E1841FF7518F}"/>
              </a:ext>
            </a:extLst>
          </p:cNvPr>
          <p:cNvSpPr/>
          <p:nvPr/>
        </p:nvSpPr>
        <p:spPr>
          <a:xfrm>
            <a:off x="4193081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3">
            <a:extLst>
              <a:ext uri="{FF2B5EF4-FFF2-40B4-BE49-F238E27FC236}">
                <a16:creationId xmlns:a16="http://schemas.microsoft.com/office/drawing/2014/main" id="{D2C05D13-8508-4089-B052-B510EF487922}"/>
              </a:ext>
            </a:extLst>
          </p:cNvPr>
          <p:cNvSpPr/>
          <p:nvPr/>
        </p:nvSpPr>
        <p:spPr>
          <a:xfrm>
            <a:off x="2897902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2">
            <a:extLst>
              <a:ext uri="{FF2B5EF4-FFF2-40B4-BE49-F238E27FC236}">
                <a16:creationId xmlns:a16="http://schemas.microsoft.com/office/drawing/2014/main" id="{B3A4D529-A3A5-4790-B5A4-1E22C81CF7B8}"/>
              </a:ext>
            </a:extLst>
          </p:cNvPr>
          <p:cNvSpPr/>
          <p:nvPr/>
        </p:nvSpPr>
        <p:spPr>
          <a:xfrm>
            <a:off x="4164498" y="257680"/>
            <a:ext cx="1071968" cy="343061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1">
            <a:extLst>
              <a:ext uri="{FF2B5EF4-FFF2-40B4-BE49-F238E27FC236}">
                <a16:creationId xmlns:a16="http://schemas.microsoft.com/office/drawing/2014/main" id="{C2FB9A8B-1CD3-4778-8779-8C4E7673B25C}"/>
              </a:ext>
            </a:extLst>
          </p:cNvPr>
          <p:cNvSpPr/>
          <p:nvPr/>
        </p:nvSpPr>
        <p:spPr>
          <a:xfrm>
            <a:off x="307544" y="262021"/>
            <a:ext cx="1071968" cy="343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2F698FC4-0189-4F31-8D2A-F4061B65B5C5}"/>
              </a:ext>
            </a:extLst>
          </p:cNvPr>
          <p:cNvSpPr/>
          <p:nvPr/>
        </p:nvSpPr>
        <p:spPr>
          <a:xfrm>
            <a:off x="0" y="189765"/>
            <a:ext cx="93915" cy="455529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4AFCD81-376A-4BEF-A0CC-ABB795FC6B52}"/>
              </a:ext>
            </a:extLst>
          </p:cNvPr>
          <p:cNvSpPr txBox="1"/>
          <p:nvPr/>
        </p:nvSpPr>
        <p:spPr>
          <a:xfrm>
            <a:off x="275034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背景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F926F89-1FE8-498A-A90F-D1DF1A3B7C20}"/>
              </a:ext>
            </a:extLst>
          </p:cNvPr>
          <p:cNvSpPr txBox="1"/>
          <p:nvPr/>
        </p:nvSpPr>
        <p:spPr>
          <a:xfrm>
            <a:off x="1628821" y="246046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功能描述</a:t>
            </a:r>
            <a:endParaRPr lang="zh-CN" altLang="en-US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7C2EE4C-B3D4-49B2-9F45-E133F2935C50}"/>
              </a:ext>
            </a:extLst>
          </p:cNvPr>
          <p:cNvSpPr txBox="1"/>
          <p:nvPr/>
        </p:nvSpPr>
        <p:spPr>
          <a:xfrm>
            <a:off x="2832576" y="262021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功能实现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CA25381-4D29-4AF7-A5C4-16CBDCC5EC4A}"/>
              </a:ext>
            </a:extLst>
          </p:cNvPr>
          <p:cNvSpPr txBox="1"/>
          <p:nvPr/>
        </p:nvSpPr>
        <p:spPr>
          <a:xfrm>
            <a:off x="4105722" y="245060"/>
            <a:ext cx="114286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成果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D80932FB-A321-49A4-AF8D-98922349E99E}"/>
              </a:ext>
            </a:extLst>
          </p:cNvPr>
          <p:cNvSpPr/>
          <p:nvPr/>
        </p:nvSpPr>
        <p:spPr>
          <a:xfrm>
            <a:off x="0" y="549817"/>
            <a:ext cx="93915" cy="95477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9369F9D8-879B-4690-BAD8-45E16D6A596C}"/>
              </a:ext>
            </a:extLst>
          </p:cNvPr>
          <p:cNvCxnSpPr/>
          <p:nvPr/>
        </p:nvCxnSpPr>
        <p:spPr>
          <a:xfrm>
            <a:off x="148144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3921BE00-B8F5-49DC-979F-121E364637C8}"/>
              </a:ext>
            </a:extLst>
          </p:cNvPr>
          <p:cNvCxnSpPr/>
          <p:nvPr/>
        </p:nvCxnSpPr>
        <p:spPr>
          <a:xfrm>
            <a:off x="277176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233F9A4-D0DF-4C2D-98AB-A47F65FAE888}"/>
              </a:ext>
            </a:extLst>
          </p:cNvPr>
          <p:cNvCxnSpPr/>
          <p:nvPr/>
        </p:nvCxnSpPr>
        <p:spPr>
          <a:xfrm>
            <a:off x="406208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EDBA38F4-D3FA-4D5F-A2E9-1979257F83E8}"/>
              </a:ext>
            </a:extLst>
          </p:cNvPr>
          <p:cNvCxnSpPr/>
          <p:nvPr/>
        </p:nvCxnSpPr>
        <p:spPr>
          <a:xfrm>
            <a:off x="5352408" y="318865"/>
            <a:ext cx="0" cy="239074"/>
          </a:xfrm>
          <a:prstGeom prst="line">
            <a:avLst/>
          </a:prstGeom>
          <a:ln>
            <a:solidFill>
              <a:srgbClr val="BFC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图片 110">
            <a:extLst>
              <a:ext uri="{FF2B5EF4-FFF2-40B4-BE49-F238E27FC236}">
                <a16:creationId xmlns:a16="http://schemas.microsoft.com/office/drawing/2014/main" id="{8CEF7C9E-39CA-4636-98BF-BF5F5AD42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112" name="图形 111">
            <a:extLst>
              <a:ext uri="{FF2B5EF4-FFF2-40B4-BE49-F238E27FC236}">
                <a16:creationId xmlns:a16="http://schemas.microsoft.com/office/drawing/2014/main" id="{E5EE19B1-21C8-4F51-961D-174FE15E2A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E48784FC-B991-4A1D-A8ED-5CA6DE938975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32863BE-93E5-4BFA-A935-832172DEBBE1}"/>
              </a:ext>
            </a:extLst>
          </p:cNvPr>
          <p:cNvGrpSpPr/>
          <p:nvPr/>
        </p:nvGrpSpPr>
        <p:grpSpPr>
          <a:xfrm>
            <a:off x="535367" y="698034"/>
            <a:ext cx="10681127" cy="6200137"/>
            <a:chOff x="-1859280" y="1689810"/>
            <a:chExt cx="7648083" cy="4439528"/>
          </a:xfrm>
        </p:grpSpPr>
        <p:pic>
          <p:nvPicPr>
            <p:cNvPr id="53" name="图片 52" descr="图片包含 电子产品, 监视器, 室内&#10;&#10;描述已自动生成">
              <a:extLst>
                <a:ext uri="{FF2B5EF4-FFF2-40B4-BE49-F238E27FC236}">
                  <a16:creationId xmlns:a16="http://schemas.microsoft.com/office/drawing/2014/main" id="{99C62931-05F8-4D76-88C1-0D3D415A3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07" b="21045"/>
            <a:stretch/>
          </p:blipFill>
          <p:spPr>
            <a:xfrm>
              <a:off x="-1859280" y="1689810"/>
              <a:ext cx="7648083" cy="4439528"/>
            </a:xfrm>
            <a:prstGeom prst="rect">
              <a:avLst/>
            </a:prstGeom>
          </p:spPr>
        </p:pic>
        <p:pic>
          <p:nvPicPr>
            <p:cNvPr id="54" name="图片 53" descr="图片包含 户外&#10;&#10;描述已自动生成">
              <a:extLst>
                <a:ext uri="{FF2B5EF4-FFF2-40B4-BE49-F238E27FC236}">
                  <a16:creationId xmlns:a16="http://schemas.microsoft.com/office/drawing/2014/main" id="{F4BD53E0-206E-478B-98F5-5887AC26F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186" b="14552"/>
            <a:stretch/>
          </p:blipFill>
          <p:spPr>
            <a:xfrm>
              <a:off x="-876300" y="2026920"/>
              <a:ext cx="5684520" cy="3489960"/>
            </a:xfrm>
            <a:prstGeom prst="rect">
              <a:avLst/>
            </a:prstGeom>
          </p:spPr>
        </p:pic>
      </p:grpSp>
      <p:pic>
        <p:nvPicPr>
          <p:cNvPr id="2" name="智能家居">
            <a:hlinkClick r:id="" action="ppaction://media"/>
            <a:extLst>
              <a:ext uri="{FF2B5EF4-FFF2-40B4-BE49-F238E27FC236}">
                <a16:creationId xmlns:a16="http://schemas.microsoft.com/office/drawing/2014/main" id="{5E6469B5-DBAD-48D7-92D9-4FD0F38F7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3587806" y="-478184"/>
            <a:ext cx="4576247" cy="814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62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3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 descr="图片包含 天空, 户外, 草, 树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99"/>
          <a:stretch>
            <a:fillRect/>
          </a:stretch>
        </p:blipFill>
        <p:spPr>
          <a:xfrm>
            <a:off x="-5317" y="0"/>
            <a:ext cx="12192000" cy="6858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596">
              <a:alpha val="93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r="46237"/>
          <a:stretch/>
        </p:blipFill>
        <p:spPr>
          <a:xfrm>
            <a:off x="9311498" y="6473918"/>
            <a:ext cx="1530673" cy="384082"/>
          </a:xfrm>
          <a:prstGeom prst="rect">
            <a:avLst/>
          </a:prstGeom>
        </p:spPr>
      </p:pic>
      <p:sp>
        <p:nvSpPr>
          <p:cNvPr id="38" name="圆: 空心 37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87488" y="2644646"/>
            <a:ext cx="8856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4000" dirty="0">
                <a:solidFill>
                  <a:prstClr val="white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对未来最大的慷慨，是把一切献给现在</a:t>
            </a:r>
            <a:endParaRPr lang="zh-CN" altLang="en-US" sz="40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-466893" y="1890593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solidFill>
                  <a:prstClr val="white">
                    <a:alpha val="90000"/>
                  </a:prst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“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344150" y="3289940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solidFill>
                  <a:prstClr val="white">
                    <a:alpha val="90000"/>
                  </a:prst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”</a:t>
            </a:r>
            <a:endParaRPr lang="zh-CN" altLang="en-US" sz="13800" dirty="0">
              <a:solidFill>
                <a:prstClr val="white">
                  <a:alpha val="90000"/>
                </a:prst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0451B074-642A-418F-8C7D-BF299726A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02621" y="5920529"/>
            <a:ext cx="823612" cy="82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75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形 69">
            <a:extLst>
              <a:ext uri="{FF2B5EF4-FFF2-40B4-BE49-F238E27FC236}">
                <a16:creationId xmlns:a16="http://schemas.microsoft.com/office/drawing/2014/main" id="{FA346423-1132-4063-931A-7B39A222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504" y="653804"/>
            <a:ext cx="5727557" cy="5727557"/>
          </a:xfrm>
          <a:prstGeom prst="rect">
            <a:avLst/>
          </a:prstGeom>
        </p:spPr>
      </p:pic>
      <p:pic>
        <p:nvPicPr>
          <p:cNvPr id="82" name="图片 81" descr="图片包含 树, 雪花, 户外, 地面&#10;&#10;描述已自动生成"/>
          <p:cNvPicPr>
            <a:picLocks noChangeAspect="1"/>
          </p:cNvPicPr>
          <p:nvPr/>
        </p:nvPicPr>
        <p:blipFill rotWithShape="1">
          <a:blip r:embed="rId4" cstate="print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>
            <a:fillRect/>
          </a:stretch>
        </p:blipFill>
        <p:spPr>
          <a:xfrm>
            <a:off x="14717" y="0"/>
            <a:ext cx="12207240" cy="6858000"/>
          </a:xfrm>
          <a:prstGeom prst="rect">
            <a:avLst/>
          </a:prstGeom>
        </p:spPr>
      </p:pic>
      <p:sp>
        <p:nvSpPr>
          <p:cNvPr id="108" name="矩形 107" hidden="1"/>
          <p:cNvSpPr/>
          <p:nvPr/>
        </p:nvSpPr>
        <p:spPr>
          <a:xfrm>
            <a:off x="9707880" y="1082040"/>
            <a:ext cx="10226040" cy="4648200"/>
          </a:xfrm>
          <a:prstGeom prst="rect">
            <a:avLst/>
          </a:prstGeom>
          <a:solidFill>
            <a:srgbClr val="547596"/>
          </a:solidFill>
          <a:ln w="127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894" name="组合 3893"/>
          <p:cNvGrpSpPr/>
          <p:nvPr/>
        </p:nvGrpSpPr>
        <p:grpSpPr>
          <a:xfrm>
            <a:off x="2164080" y="1304925"/>
            <a:ext cx="7863840" cy="1903550"/>
            <a:chOff x="2164080" y="1304925"/>
            <a:chExt cx="7863840" cy="1903550"/>
          </a:xfrm>
        </p:grpSpPr>
        <p:sp>
          <p:nvSpPr>
            <p:cNvPr id="3767" name="矩形 3766"/>
            <p:cNvSpPr/>
            <p:nvPr/>
          </p:nvSpPr>
          <p:spPr>
            <a:xfrm>
              <a:off x="3101340" y="2788958"/>
              <a:ext cx="5951220" cy="168266"/>
            </a:xfrm>
            <a:prstGeom prst="rect">
              <a:avLst/>
            </a:prstGeom>
            <a:solidFill>
              <a:srgbClr val="FF6699"/>
            </a:solidFill>
            <a:ln w="12700" cap="rnd">
              <a:noFill/>
              <a:round/>
            </a:ln>
            <a:scene3d>
              <a:camera prst="perspectiveRelaxedModerately" fov="2700000">
                <a:rot lat="21290637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noFill/>
                </a:rPr>
                <a:t>2</a:t>
              </a:r>
              <a:endParaRPr lang="zh-CN" altLang="en-US" dirty="0">
                <a:noFill/>
              </a:endParaRPr>
            </a:p>
          </p:txBody>
        </p:sp>
        <p:pic>
          <p:nvPicPr>
            <p:cNvPr id="3766" name="图片 376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4080" y="1304925"/>
              <a:ext cx="7863840" cy="1903550"/>
            </a:xfrm>
            <a:prstGeom prst="rect">
              <a:avLst/>
            </a:prstGeom>
          </p:spPr>
        </p:pic>
      </p:grpSp>
      <p:sp>
        <p:nvSpPr>
          <p:cNvPr id="3768" name="文本框 3767"/>
          <p:cNvSpPr txBox="1"/>
          <p:nvPr/>
        </p:nvSpPr>
        <p:spPr>
          <a:xfrm>
            <a:off x="3536913" y="4740365"/>
            <a:ext cx="2484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成员：</a:t>
            </a:r>
            <a:endParaRPr lang="en-US" altLang="zh-CN" sz="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张豪    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170806121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贾雪琪 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170806119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王珍琨 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Bold" panose="020B0800000000000000" pitchFamily="34" charset="-122"/>
              </a:rPr>
              <a:t>170806112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893" name="组合 3892"/>
          <p:cNvGrpSpPr/>
          <p:nvPr/>
        </p:nvGrpSpPr>
        <p:grpSpPr>
          <a:xfrm>
            <a:off x="1391420" y="3280072"/>
            <a:ext cx="9720544" cy="646331"/>
            <a:chOff x="1391420" y="3280072"/>
            <a:chExt cx="9720544" cy="646331"/>
          </a:xfrm>
        </p:grpSpPr>
        <p:sp>
          <p:nvSpPr>
            <p:cNvPr id="3772" name="文本框 3771"/>
            <p:cNvSpPr txBox="1"/>
            <p:nvPr/>
          </p:nvSpPr>
          <p:spPr>
            <a:xfrm>
              <a:off x="1828800" y="3280072"/>
              <a:ext cx="8534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i="1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基于物联网的智能家居控制系统</a:t>
              </a:r>
            </a:p>
          </p:txBody>
        </p:sp>
        <p:sp>
          <p:nvSpPr>
            <p:cNvPr id="3775" name="箭头: V 形 3774"/>
            <p:cNvSpPr/>
            <p:nvPr/>
          </p:nvSpPr>
          <p:spPr>
            <a:xfrm>
              <a:off x="1391420" y="3447545"/>
              <a:ext cx="311384" cy="311384"/>
            </a:xfrm>
            <a:prstGeom prst="chevron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76" name="箭头: V 形 3775"/>
            <p:cNvSpPr/>
            <p:nvPr/>
          </p:nvSpPr>
          <p:spPr>
            <a:xfrm flipH="1">
              <a:off x="10800580" y="3447545"/>
              <a:ext cx="311384" cy="311384"/>
            </a:xfrm>
            <a:prstGeom prst="chevron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74" name="图形 73">
            <a:extLst>
              <a:ext uri="{FF2B5EF4-FFF2-40B4-BE49-F238E27FC236}">
                <a16:creationId xmlns:a16="http://schemas.microsoft.com/office/drawing/2014/main" id="{78503AFF-B4A1-44AA-91F2-52597A7BE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850373" y="653804"/>
            <a:ext cx="5727557" cy="5727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 descr="图片包含 树, 户外, 天空, 植物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80" b="135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100000">
                <a:schemeClr val="bg1">
                  <a:alpha val="67000"/>
                </a:schemeClr>
              </a:gs>
              <a:gs pos="0">
                <a:schemeClr val="bg1">
                  <a:alpha val="71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828800" y="1953162"/>
            <a:ext cx="2621280" cy="3256476"/>
            <a:chOff x="1188197" y="1953162"/>
            <a:chExt cx="2621280" cy="3256476"/>
          </a:xfrm>
        </p:grpSpPr>
        <p:sp>
          <p:nvSpPr>
            <p:cNvPr id="41" name="矩形 40"/>
            <p:cNvSpPr/>
            <p:nvPr/>
          </p:nvSpPr>
          <p:spPr>
            <a:xfrm>
              <a:off x="1341120" y="1953162"/>
              <a:ext cx="2315434" cy="3256476"/>
            </a:xfrm>
            <a:prstGeom prst="rect">
              <a:avLst/>
            </a:prstGeom>
            <a:solidFill>
              <a:srgbClr val="47698D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88197" y="2297658"/>
              <a:ext cx="262128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13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20" y="4704080"/>
              <a:ext cx="2315434" cy="505558"/>
            </a:xfrm>
            <a:prstGeom prst="rect">
              <a:avLst/>
            </a:prstGeom>
            <a:solidFill>
              <a:srgbClr val="DB6C8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5002397" y="2475189"/>
            <a:ext cx="36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47698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背景</a:t>
            </a:r>
          </a:p>
        </p:txBody>
      </p:sp>
      <p:sp>
        <p:nvSpPr>
          <p:cNvPr id="53" name="矩形: 圆角 52"/>
          <p:cNvSpPr/>
          <p:nvPr/>
        </p:nvSpPr>
        <p:spPr>
          <a:xfrm>
            <a:off x="5186435" y="3902272"/>
            <a:ext cx="952237" cy="45719"/>
          </a:xfrm>
          <a:prstGeom prst="roundRect">
            <a:avLst>
              <a:gd name="adj" fmla="val 50000"/>
            </a:avLst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5102430" y="3992205"/>
            <a:ext cx="4871965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现今人们日益膨胀的需求使家居智能化成为一种趋势。</a:t>
            </a:r>
            <a:endParaRPr lang="en-US" altLang="zh-CN" dirty="0">
              <a:solidFill>
                <a:srgbClr val="547596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57" name="任意多边形: 形状 56"/>
          <p:cNvSpPr/>
          <p:nvPr/>
        </p:nvSpPr>
        <p:spPr>
          <a:xfrm rot="5400000">
            <a:off x="5970811" y="585353"/>
            <a:ext cx="3256476" cy="5992095"/>
          </a:xfrm>
          <a:custGeom>
            <a:avLst/>
            <a:gdLst>
              <a:gd name="connsiteX0" fmla="*/ 0 w 3256476"/>
              <a:gd name="connsiteY0" fmla="*/ 5992095 h 5992095"/>
              <a:gd name="connsiteX1" fmla="*/ 0 w 3256476"/>
              <a:gd name="connsiteY1" fmla="*/ 231898 h 5992095"/>
              <a:gd name="connsiteX2" fmla="*/ 1350298 w 3256476"/>
              <a:gd name="connsiteY2" fmla="*/ 231898 h 5992095"/>
              <a:gd name="connsiteX3" fmla="*/ 1484798 w 3256476"/>
              <a:gd name="connsiteY3" fmla="*/ 0 h 5992095"/>
              <a:gd name="connsiteX4" fmla="*/ 1619298 w 3256476"/>
              <a:gd name="connsiteY4" fmla="*/ 231898 h 5992095"/>
              <a:gd name="connsiteX5" fmla="*/ 3256476 w 3256476"/>
              <a:gd name="connsiteY5" fmla="*/ 231898 h 5992095"/>
              <a:gd name="connsiteX6" fmla="*/ 3256475 w 3256476"/>
              <a:gd name="connsiteY6" fmla="*/ 5992095 h 59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6476" h="5992095">
                <a:moveTo>
                  <a:pt x="0" y="5992095"/>
                </a:moveTo>
                <a:lnTo>
                  <a:pt x="0" y="231898"/>
                </a:lnTo>
                <a:lnTo>
                  <a:pt x="1350298" y="231898"/>
                </a:lnTo>
                <a:lnTo>
                  <a:pt x="1484798" y="0"/>
                </a:lnTo>
                <a:lnTo>
                  <a:pt x="1619298" y="231898"/>
                </a:lnTo>
                <a:lnTo>
                  <a:pt x="3256476" y="231898"/>
                </a:lnTo>
                <a:lnTo>
                  <a:pt x="3256475" y="5992095"/>
                </a:ln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0" y="6679387"/>
            <a:ext cx="12192000" cy="189765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8829040" y="6679387"/>
            <a:ext cx="3362960" cy="189765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8CFA86-C14E-4C0E-B764-6350902B7C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5D4DC6BC-A214-4724-B530-239D771D9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 animBg="1"/>
      <p:bldP spid="54" grpId="0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 descr="图片包含 建筑物, 城市, 户外, 天空&#10;&#10;描述已自动生成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1000" contrast="10000"/>
                    </a14:imgEffect>
                    <a14:imgEffect>
                      <a14:sharpenSoften amoun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496" b="26307"/>
          <a:stretch>
            <a:fillRect/>
          </a:stretch>
        </p:blipFill>
        <p:spPr>
          <a:xfrm>
            <a:off x="-10574" y="1118442"/>
            <a:ext cx="12202573" cy="2664571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-4859" y="1101297"/>
            <a:ext cx="12202574" cy="2664571"/>
          </a:xfrm>
          <a:prstGeom prst="rect">
            <a:avLst/>
          </a:prstGeom>
          <a:solidFill>
            <a:srgbClr val="547596">
              <a:alpha val="70000"/>
            </a:srgbClr>
          </a:solidFill>
          <a:ln w="127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圆: 空心 2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6012752" y="6720711"/>
            <a:ext cx="159254" cy="137288"/>
          </a:xfrm>
          <a:prstGeom prst="triangle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5973531" y="6653090"/>
            <a:ext cx="237696" cy="204910"/>
          </a:xfrm>
          <a:prstGeom prst="triangle">
            <a:avLst/>
          </a:prstGeom>
          <a:noFill/>
          <a:ln w="3175">
            <a:solidFill>
              <a:srgbClr val="547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7305" y="189765"/>
            <a:ext cx="10782920" cy="455529"/>
            <a:chOff x="0" y="189765"/>
            <a:chExt cx="10782920" cy="455529"/>
          </a:xfrm>
        </p:grpSpPr>
        <p:sp>
          <p:nvSpPr>
            <p:cNvPr id="7" name="矩形 6"/>
            <p:cNvSpPr/>
            <p:nvPr/>
          </p:nvSpPr>
          <p:spPr>
            <a:xfrm>
              <a:off x="6783439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5"/>
            <p:cNvSpPr/>
            <p:nvPr/>
          </p:nvSpPr>
          <p:spPr>
            <a:xfrm>
              <a:off x="346030" y="243606"/>
              <a:ext cx="1071968" cy="343061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193081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3"/>
            <p:cNvSpPr/>
            <p:nvPr/>
          </p:nvSpPr>
          <p:spPr>
            <a:xfrm>
              <a:off x="2897902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B6C81"/>
                </a:solidFill>
              </a:endParaRPr>
            </a:p>
          </p:txBody>
        </p:sp>
        <p:sp>
          <p:nvSpPr>
            <p:cNvPr id="11" name="矩形 2"/>
            <p:cNvSpPr/>
            <p:nvPr/>
          </p:nvSpPr>
          <p:spPr>
            <a:xfrm>
              <a:off x="1602723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"/>
            <p:cNvSpPr/>
            <p:nvPr/>
          </p:nvSpPr>
          <p:spPr>
            <a:xfrm>
              <a:off x="307544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767212" y="409362"/>
              <a:ext cx="15708" cy="15708"/>
            </a:xfrm>
            <a:custGeom>
              <a:avLst/>
              <a:gdLst>
                <a:gd name="connsiteX0" fmla="*/ 28716 w 48670"/>
                <a:gd name="connsiteY0" fmla="*/ 49157 h 48670"/>
                <a:gd name="connsiteX1" fmla="*/ 49158 w 48670"/>
                <a:gd name="connsiteY1" fmla="*/ 28715 h 48670"/>
                <a:gd name="connsiteX2" fmla="*/ 28716 w 48670"/>
                <a:gd name="connsiteY2" fmla="*/ 7301 h 48670"/>
                <a:gd name="connsiteX3" fmla="*/ 7301 w 48670"/>
                <a:gd name="connsiteY3" fmla="*/ 28715 h 48670"/>
                <a:gd name="connsiteX4" fmla="*/ 28716 w 48670"/>
                <a:gd name="connsiteY4" fmla="*/ 49157 h 4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70" h="48670">
                  <a:moveTo>
                    <a:pt x="28716" y="49157"/>
                  </a:moveTo>
                  <a:cubicBezTo>
                    <a:pt x="40397" y="49157"/>
                    <a:pt x="49158" y="40396"/>
                    <a:pt x="49158" y="28715"/>
                  </a:cubicBezTo>
                  <a:cubicBezTo>
                    <a:pt x="49158" y="17035"/>
                    <a:pt x="40397" y="7301"/>
                    <a:pt x="28716" y="7301"/>
                  </a:cubicBezTo>
                  <a:cubicBezTo>
                    <a:pt x="17035" y="7301"/>
                    <a:pt x="7301" y="17035"/>
                    <a:pt x="7301" y="28715"/>
                  </a:cubicBezTo>
                  <a:cubicBezTo>
                    <a:pt x="7301" y="40396"/>
                    <a:pt x="17035" y="49157"/>
                    <a:pt x="28716" y="49157"/>
                  </a:cubicBezTo>
                  <a:close/>
                </a:path>
              </a:pathLst>
            </a:custGeom>
            <a:solidFill>
              <a:srgbClr val="4769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89765"/>
              <a:ext cx="93915" cy="455529"/>
            </a:xfrm>
            <a:prstGeom prst="rect">
              <a:avLst/>
            </a:prstGeom>
            <a:solidFill>
              <a:srgbClr val="476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67226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功能描述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862593" y="25366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功能实现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151610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成果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549817"/>
              <a:ext cx="93915" cy="95477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148144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77176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06208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35240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275034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背景</a:t>
              </a: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667427" y="1304925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简介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67385" y="1826895"/>
            <a:ext cx="1113980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智能家居是以住宅为平台，利用综合网络通信技术、安全防范技术、自动控制技术等将家居生活有关的设施集成，构建高效的住宅设施与家庭日程事务的管理系统，提升家居安全性、便利性、舒适性</a:t>
            </a:r>
          </a:p>
        </p:txBody>
      </p:sp>
      <p:sp>
        <p:nvSpPr>
          <p:cNvPr id="125" name="箭头: V 形 124"/>
          <p:cNvSpPr/>
          <p:nvPr/>
        </p:nvSpPr>
        <p:spPr>
          <a:xfrm>
            <a:off x="144654" y="1450340"/>
            <a:ext cx="225224" cy="22522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6" name="箭头: V 形 125"/>
          <p:cNvSpPr/>
          <p:nvPr/>
        </p:nvSpPr>
        <p:spPr>
          <a:xfrm>
            <a:off x="370591" y="1450340"/>
            <a:ext cx="225224" cy="225224"/>
          </a:xfrm>
          <a:prstGeom prst="chevron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44855" y="2653030"/>
            <a:ext cx="10991850" cy="1133475"/>
            <a:chOff x="744717" y="2653091"/>
            <a:chExt cx="10452735" cy="1133475"/>
          </a:xfrm>
        </p:grpSpPr>
        <p:sp>
          <p:nvSpPr>
            <p:cNvPr id="123" name="文本框 122"/>
            <p:cNvSpPr txBox="1"/>
            <p:nvPr/>
          </p:nvSpPr>
          <p:spPr>
            <a:xfrm>
              <a:off x="1245071" y="2655763"/>
              <a:ext cx="339466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786627" y="3030916"/>
              <a:ext cx="10410825" cy="755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　作为家庭信息化的实现方式，智能家居已成为社会信息化发展的重要组成部分，物联网因其巨大的应用前景，将是智能家居产业发展过程中一个比较现实的突破口，对智能家居产业的发展具有重大意义</a:t>
              </a: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744717" y="2653091"/>
              <a:ext cx="484287" cy="400110"/>
              <a:chOff x="744717" y="2729818"/>
              <a:chExt cx="484287" cy="400110"/>
            </a:xfrm>
          </p:grpSpPr>
          <p:sp>
            <p:nvSpPr>
              <p:cNvPr id="61" name="图文框 60"/>
              <p:cNvSpPr/>
              <p:nvPr/>
            </p:nvSpPr>
            <p:spPr>
              <a:xfrm>
                <a:off x="786806" y="2729818"/>
                <a:ext cx="400110" cy="400110"/>
              </a:xfrm>
              <a:prstGeom prst="frame">
                <a:avLst>
                  <a:gd name="adj1" fmla="val 10106"/>
                </a:avLst>
              </a:prstGeom>
              <a:solidFill>
                <a:schemeClr val="bg1"/>
              </a:solidFill>
              <a:ln w="127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00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744717" y="2775984"/>
                <a:ext cx="484287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01</a:t>
                </a:r>
                <a:endParaRPr lang="zh-CN" altLang="en-US" sz="1400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77407" y="4332335"/>
            <a:ext cx="10116820" cy="1773555"/>
            <a:chOff x="744717" y="4157710"/>
            <a:chExt cx="10116820" cy="1773555"/>
          </a:xfrm>
        </p:grpSpPr>
        <p:sp>
          <p:nvSpPr>
            <p:cNvPr id="103" name="文本框 102"/>
            <p:cNvSpPr txBox="1"/>
            <p:nvPr/>
          </p:nvSpPr>
          <p:spPr>
            <a:xfrm>
              <a:off x="1306057" y="4511405"/>
              <a:ext cx="9555480" cy="1419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rgbClr val="547596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各大厂商已开始密集布局智能家居，尽管从产业来看，还没有特别成功、特别能代表整个行业的案例显现，这预示着行业发展仍处于探索阶段，但越来越多的厂商开始介入和参与已使得外界意识到，智能家居未来已不可逆转，智能家居企业如何发展自身优势和其他领域的资源整合，成为企业乃至行业的“站稳”要素</a:t>
              </a:r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744717" y="4157710"/>
              <a:ext cx="484287" cy="400110"/>
              <a:chOff x="744717" y="2729818"/>
              <a:chExt cx="484287" cy="400110"/>
            </a:xfrm>
          </p:grpSpPr>
          <p:sp>
            <p:nvSpPr>
              <p:cNvPr id="145" name="图文框 144"/>
              <p:cNvSpPr/>
              <p:nvPr/>
            </p:nvSpPr>
            <p:spPr>
              <a:xfrm>
                <a:off x="786806" y="2729818"/>
                <a:ext cx="400110" cy="400110"/>
              </a:xfrm>
              <a:prstGeom prst="frame">
                <a:avLst>
                  <a:gd name="adj1" fmla="val 10106"/>
                </a:avLst>
              </a:prstGeom>
              <a:solidFill>
                <a:srgbClr val="547596"/>
              </a:solidFill>
              <a:ln w="12700" cap="rnd">
                <a:noFill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000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endParaRPr>
              </a:p>
            </p:txBody>
          </p:sp>
          <p:sp>
            <p:nvSpPr>
              <p:cNvPr id="157" name="文本框 156"/>
              <p:cNvSpPr txBox="1"/>
              <p:nvPr/>
            </p:nvSpPr>
            <p:spPr>
              <a:xfrm>
                <a:off x="744717" y="2775984"/>
                <a:ext cx="484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547596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02</a:t>
                </a:r>
                <a:endParaRPr lang="zh-CN" altLang="en-US" sz="1400" dirty="0">
                  <a:solidFill>
                    <a:srgbClr val="547596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endParaRPr>
              </a:p>
            </p:txBody>
          </p:sp>
        </p:grp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00956896-3A6A-42C7-A72B-02845A87CE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24C91DD8-8F69-4A46-90FE-1D6C9F211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11FE3006-780B-40EA-B419-97C803904BB8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ŝḷïdé"/>
          <p:cNvSpPr/>
          <p:nvPr/>
        </p:nvSpPr>
        <p:spPr>
          <a:xfrm>
            <a:off x="931369" y="3215294"/>
            <a:ext cx="1041800" cy="1041798"/>
          </a:xfrm>
          <a:prstGeom prst="ellipse">
            <a:avLst/>
          </a:prstGeom>
          <a:solidFill>
            <a:srgbClr val="547596">
              <a:alpha val="20000"/>
            </a:srgbClr>
          </a:solidFill>
          <a:ln w="57150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3" name="圆: 空心 2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6012752" y="6720711"/>
            <a:ext cx="159254" cy="137288"/>
          </a:xfrm>
          <a:prstGeom prst="triangle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5973531" y="6653090"/>
            <a:ext cx="237696" cy="204910"/>
          </a:xfrm>
          <a:prstGeom prst="triangle">
            <a:avLst/>
          </a:prstGeom>
          <a:noFill/>
          <a:ln w="3175">
            <a:solidFill>
              <a:srgbClr val="547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连接符 116"/>
          <p:cNvCxnSpPr/>
          <p:nvPr/>
        </p:nvCxnSpPr>
        <p:spPr>
          <a:xfrm>
            <a:off x="863600" y="2959100"/>
            <a:ext cx="5203920" cy="0"/>
          </a:xfrm>
          <a:prstGeom prst="line">
            <a:avLst/>
          </a:prstGeom>
          <a:ln w="3175" cap="rnd">
            <a:solidFill>
              <a:srgbClr val="547596">
                <a:alpha val="49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ï$ḷîḋe"/>
          <p:cNvSpPr/>
          <p:nvPr/>
        </p:nvSpPr>
        <p:spPr>
          <a:xfrm>
            <a:off x="1040765" y="3324860"/>
            <a:ext cx="822325" cy="822325"/>
          </a:xfrm>
          <a:prstGeom prst="ellipse">
            <a:avLst/>
          </a:prstGeom>
          <a:solidFill>
            <a:srgbClr val="547596"/>
          </a:solidFill>
          <a:ln w="57150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156" name="iŝḷïdé"/>
          <p:cNvSpPr/>
          <p:nvPr/>
        </p:nvSpPr>
        <p:spPr>
          <a:xfrm>
            <a:off x="931369" y="4761911"/>
            <a:ext cx="1041800" cy="1041798"/>
          </a:xfrm>
          <a:prstGeom prst="ellipse">
            <a:avLst/>
          </a:prstGeom>
          <a:solidFill>
            <a:srgbClr val="DB6C81">
              <a:alpha val="20000"/>
            </a:srgbClr>
          </a:solidFill>
          <a:ln w="57150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131" name="iŝḷïdé"/>
          <p:cNvSpPr/>
          <p:nvPr/>
        </p:nvSpPr>
        <p:spPr>
          <a:xfrm>
            <a:off x="1040765" y="4877435"/>
            <a:ext cx="822325" cy="822325"/>
          </a:xfrm>
          <a:prstGeom prst="ellipse">
            <a:avLst/>
          </a:prstGeom>
          <a:solidFill>
            <a:srgbClr val="DB6C81"/>
          </a:solidFill>
          <a:ln w="57150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grpSp>
        <p:nvGrpSpPr>
          <p:cNvPr id="141" name="组合 140"/>
          <p:cNvGrpSpPr/>
          <p:nvPr/>
        </p:nvGrpSpPr>
        <p:grpSpPr>
          <a:xfrm>
            <a:off x="6495928" y="808657"/>
            <a:ext cx="5384497" cy="5609368"/>
            <a:chOff x="6495928" y="968435"/>
            <a:chExt cx="5384497" cy="5148099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35" name="矩形: 圆角 134"/>
            <p:cNvSpPr/>
            <p:nvPr/>
          </p:nvSpPr>
          <p:spPr>
            <a:xfrm>
              <a:off x="7250264" y="1334195"/>
              <a:ext cx="656946" cy="3688653"/>
            </a:xfrm>
            <a:prstGeom prst="roundRect">
              <a:avLst>
                <a:gd name="adj" fmla="val 50000"/>
              </a:avLst>
            </a:prstGeom>
            <a:grpFill/>
            <a:ln w="127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6" name="矩形: 圆角 135"/>
            <p:cNvSpPr/>
            <p:nvPr/>
          </p:nvSpPr>
          <p:spPr>
            <a:xfrm>
              <a:off x="8044909" y="968435"/>
              <a:ext cx="656946" cy="5148099"/>
            </a:xfrm>
            <a:prstGeom prst="roundRect">
              <a:avLst>
                <a:gd name="adj" fmla="val 50000"/>
              </a:avLst>
            </a:prstGeom>
            <a:grpFill/>
            <a:ln w="127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7" name="矩形: 圆角 136"/>
            <p:cNvSpPr/>
            <p:nvPr/>
          </p:nvSpPr>
          <p:spPr>
            <a:xfrm>
              <a:off x="8839552" y="1268047"/>
              <a:ext cx="656946" cy="4696778"/>
            </a:xfrm>
            <a:prstGeom prst="roundRect">
              <a:avLst>
                <a:gd name="adj" fmla="val 50000"/>
              </a:avLst>
            </a:prstGeom>
            <a:grpFill/>
            <a:ln w="127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8" name="矩形: 圆角 137"/>
            <p:cNvSpPr/>
            <p:nvPr/>
          </p:nvSpPr>
          <p:spPr>
            <a:xfrm>
              <a:off x="9634193" y="1724627"/>
              <a:ext cx="656946" cy="3895551"/>
            </a:xfrm>
            <a:prstGeom prst="roundRect">
              <a:avLst>
                <a:gd name="adj" fmla="val 50000"/>
              </a:avLst>
            </a:prstGeom>
            <a:grpFill/>
            <a:ln w="127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9" name="矩形: 圆角 138"/>
            <p:cNvSpPr/>
            <p:nvPr/>
          </p:nvSpPr>
          <p:spPr>
            <a:xfrm>
              <a:off x="10428838" y="1130551"/>
              <a:ext cx="656946" cy="4257484"/>
            </a:xfrm>
            <a:prstGeom prst="roundRect">
              <a:avLst>
                <a:gd name="adj" fmla="val 50000"/>
              </a:avLst>
            </a:prstGeom>
            <a:grpFill/>
            <a:ln w="127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矩形: 圆角 139"/>
            <p:cNvSpPr/>
            <p:nvPr/>
          </p:nvSpPr>
          <p:spPr>
            <a:xfrm>
              <a:off x="11223479" y="1612142"/>
              <a:ext cx="656946" cy="4257484"/>
            </a:xfrm>
            <a:prstGeom prst="roundRect">
              <a:avLst>
                <a:gd name="adj" fmla="val 50000"/>
              </a:avLst>
            </a:prstGeom>
            <a:grpFill/>
            <a:ln w="127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3" name="矩形: 圆角 162"/>
            <p:cNvSpPr/>
            <p:nvPr/>
          </p:nvSpPr>
          <p:spPr>
            <a:xfrm>
              <a:off x="6495928" y="1859503"/>
              <a:ext cx="656946" cy="3688653"/>
            </a:xfrm>
            <a:prstGeom prst="roundRect">
              <a:avLst>
                <a:gd name="adj" fmla="val 50000"/>
              </a:avLst>
            </a:prstGeom>
            <a:grpFill/>
            <a:ln w="127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6" name="文本框 145"/>
          <p:cNvSpPr txBox="1"/>
          <p:nvPr/>
        </p:nvSpPr>
        <p:spPr>
          <a:xfrm>
            <a:off x="2233690" y="1612142"/>
            <a:ext cx="3833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n>
                  <a:solidFill>
                    <a:srgbClr val="FF0000"/>
                  </a:solidFill>
                </a:ln>
                <a:solidFill>
                  <a:schemeClr val="accent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产品前景</a:t>
            </a:r>
          </a:p>
        </p:txBody>
      </p:sp>
      <p:sp>
        <p:nvSpPr>
          <p:cNvPr id="147" name="图文框 146"/>
          <p:cNvSpPr/>
          <p:nvPr/>
        </p:nvSpPr>
        <p:spPr>
          <a:xfrm>
            <a:off x="938511" y="1675354"/>
            <a:ext cx="1108506" cy="1108506"/>
          </a:xfrm>
          <a:prstGeom prst="frame">
            <a:avLst>
              <a:gd name="adj1" fmla="val 8101"/>
            </a:avLst>
          </a:prstGeom>
          <a:solidFill>
            <a:srgbClr val="547596"/>
          </a:solidFill>
          <a:ln w="127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dirty="0">
              <a:solidFill>
                <a:srgbClr val="547596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2233930" y="2091690"/>
            <a:ext cx="3862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rgbClr val="54759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2012</a:t>
            </a:r>
            <a:r>
              <a:rPr lang="zh-CN" altLang="en-US" dirty="0">
                <a:solidFill>
                  <a:srgbClr val="54759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年智能产品开始全面发展，从</a:t>
            </a:r>
            <a:r>
              <a:rPr lang="en-US" altLang="zh-CN" dirty="0">
                <a:solidFill>
                  <a:srgbClr val="54759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2014</a:t>
            </a:r>
            <a:r>
              <a:rPr lang="zh-CN" altLang="en-US" dirty="0">
                <a:solidFill>
                  <a:srgbClr val="54759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年到现在总销量持续增长，并预计未来</a:t>
            </a:r>
            <a:r>
              <a:rPr lang="en-US" altLang="zh-CN" dirty="0">
                <a:solidFill>
                  <a:srgbClr val="54759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</a:t>
            </a:r>
            <a:r>
              <a:rPr lang="zh-CN" altLang="en-US" dirty="0">
                <a:solidFill>
                  <a:srgbClr val="547596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年内将保持持续快速增长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2233690" y="3285413"/>
            <a:ext cx="426223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物联网智能家居带给我们的不仅是方便和全新体验，它对能源消费、城市交通、智能环保等都有非常大的影响力，甚至被国外专家认为是牵一发而动全身的市场。</a:t>
            </a:r>
          </a:p>
        </p:txBody>
      </p:sp>
      <p:sp>
        <p:nvSpPr>
          <p:cNvPr id="154" name="文本框 153"/>
          <p:cNvSpPr txBox="1"/>
          <p:nvPr/>
        </p:nvSpPr>
        <p:spPr>
          <a:xfrm>
            <a:off x="2233690" y="4877429"/>
            <a:ext cx="426223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DB6C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随着随着物联网与智能家居技术的迅速发展和深入应用，智能家居系统正朝着网络化、信息化、智慧化方向发展，对智能家居行业的厂商来说将迎来难得的发展机遇。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8554195B-362E-48B2-88B3-7F8548A95348}"/>
              </a:ext>
            </a:extLst>
          </p:cNvPr>
          <p:cNvGrpSpPr/>
          <p:nvPr/>
        </p:nvGrpSpPr>
        <p:grpSpPr>
          <a:xfrm>
            <a:off x="27305" y="189765"/>
            <a:ext cx="10782920" cy="455529"/>
            <a:chOff x="0" y="189765"/>
            <a:chExt cx="10782920" cy="455529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CF722F8-AB23-4226-A57E-BA714EC994AC}"/>
                </a:ext>
              </a:extLst>
            </p:cNvPr>
            <p:cNvSpPr/>
            <p:nvPr/>
          </p:nvSpPr>
          <p:spPr>
            <a:xfrm>
              <a:off x="6783439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矩形5">
              <a:extLst>
                <a:ext uri="{FF2B5EF4-FFF2-40B4-BE49-F238E27FC236}">
                  <a16:creationId xmlns:a16="http://schemas.microsoft.com/office/drawing/2014/main" id="{E05165F0-3BBC-4020-B4BC-02D215D32350}"/>
                </a:ext>
              </a:extLst>
            </p:cNvPr>
            <p:cNvSpPr/>
            <p:nvPr/>
          </p:nvSpPr>
          <p:spPr>
            <a:xfrm>
              <a:off x="346030" y="243606"/>
              <a:ext cx="1071968" cy="343061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2130C79-7408-43A9-9037-48A089C99B85}"/>
                </a:ext>
              </a:extLst>
            </p:cNvPr>
            <p:cNvSpPr/>
            <p:nvPr/>
          </p:nvSpPr>
          <p:spPr>
            <a:xfrm>
              <a:off x="4193081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3">
              <a:extLst>
                <a:ext uri="{FF2B5EF4-FFF2-40B4-BE49-F238E27FC236}">
                  <a16:creationId xmlns:a16="http://schemas.microsoft.com/office/drawing/2014/main" id="{8A1A8DD5-38F4-439D-9C73-2EA389197D85}"/>
                </a:ext>
              </a:extLst>
            </p:cNvPr>
            <p:cNvSpPr/>
            <p:nvPr/>
          </p:nvSpPr>
          <p:spPr>
            <a:xfrm>
              <a:off x="2897902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B6C81"/>
                </a:solidFill>
              </a:endParaRPr>
            </a:p>
          </p:txBody>
        </p:sp>
        <p:sp>
          <p:nvSpPr>
            <p:cNvPr id="70" name="矩形 2">
              <a:extLst>
                <a:ext uri="{FF2B5EF4-FFF2-40B4-BE49-F238E27FC236}">
                  <a16:creationId xmlns:a16="http://schemas.microsoft.com/office/drawing/2014/main" id="{881A75F9-E09C-4A99-97F2-C7EC02876729}"/>
                </a:ext>
              </a:extLst>
            </p:cNvPr>
            <p:cNvSpPr/>
            <p:nvPr/>
          </p:nvSpPr>
          <p:spPr>
            <a:xfrm>
              <a:off x="1602723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1">
              <a:extLst>
                <a:ext uri="{FF2B5EF4-FFF2-40B4-BE49-F238E27FC236}">
                  <a16:creationId xmlns:a16="http://schemas.microsoft.com/office/drawing/2014/main" id="{8AAFC4FC-8E14-439C-A14C-5C1616C5458A}"/>
                </a:ext>
              </a:extLst>
            </p:cNvPr>
            <p:cNvSpPr/>
            <p:nvPr/>
          </p:nvSpPr>
          <p:spPr>
            <a:xfrm>
              <a:off x="307544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BE5E4603-2F54-4A41-B880-5CE3F7BA9B41}"/>
                </a:ext>
              </a:extLst>
            </p:cNvPr>
            <p:cNvSpPr/>
            <p:nvPr/>
          </p:nvSpPr>
          <p:spPr>
            <a:xfrm>
              <a:off x="10767212" y="409362"/>
              <a:ext cx="15708" cy="15708"/>
            </a:xfrm>
            <a:custGeom>
              <a:avLst/>
              <a:gdLst>
                <a:gd name="connsiteX0" fmla="*/ 28716 w 48670"/>
                <a:gd name="connsiteY0" fmla="*/ 49157 h 48670"/>
                <a:gd name="connsiteX1" fmla="*/ 49158 w 48670"/>
                <a:gd name="connsiteY1" fmla="*/ 28715 h 48670"/>
                <a:gd name="connsiteX2" fmla="*/ 28716 w 48670"/>
                <a:gd name="connsiteY2" fmla="*/ 7301 h 48670"/>
                <a:gd name="connsiteX3" fmla="*/ 7301 w 48670"/>
                <a:gd name="connsiteY3" fmla="*/ 28715 h 48670"/>
                <a:gd name="connsiteX4" fmla="*/ 28716 w 48670"/>
                <a:gd name="connsiteY4" fmla="*/ 49157 h 4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70" h="48670">
                  <a:moveTo>
                    <a:pt x="28716" y="49157"/>
                  </a:moveTo>
                  <a:cubicBezTo>
                    <a:pt x="40397" y="49157"/>
                    <a:pt x="49158" y="40396"/>
                    <a:pt x="49158" y="28715"/>
                  </a:cubicBezTo>
                  <a:cubicBezTo>
                    <a:pt x="49158" y="17035"/>
                    <a:pt x="40397" y="7301"/>
                    <a:pt x="28716" y="7301"/>
                  </a:cubicBezTo>
                  <a:cubicBezTo>
                    <a:pt x="17035" y="7301"/>
                    <a:pt x="7301" y="17035"/>
                    <a:pt x="7301" y="28715"/>
                  </a:cubicBezTo>
                  <a:cubicBezTo>
                    <a:pt x="7301" y="40396"/>
                    <a:pt x="17035" y="49157"/>
                    <a:pt x="28716" y="49157"/>
                  </a:cubicBezTo>
                  <a:close/>
                </a:path>
              </a:pathLst>
            </a:custGeom>
            <a:solidFill>
              <a:srgbClr val="4769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E18BA12-73FB-419A-A520-601A1A90D619}"/>
                </a:ext>
              </a:extLst>
            </p:cNvPr>
            <p:cNvSpPr/>
            <p:nvPr/>
          </p:nvSpPr>
          <p:spPr>
            <a:xfrm>
              <a:off x="0" y="189765"/>
              <a:ext cx="93915" cy="455529"/>
            </a:xfrm>
            <a:prstGeom prst="rect">
              <a:avLst/>
            </a:prstGeom>
            <a:solidFill>
              <a:srgbClr val="476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8BE50B0-7D9A-4F29-8747-6106C83BD84F}"/>
                </a:ext>
              </a:extLst>
            </p:cNvPr>
            <p:cNvSpPr txBox="1"/>
            <p:nvPr/>
          </p:nvSpPr>
          <p:spPr>
            <a:xfrm>
              <a:off x="1567226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功能描述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E409E634-6233-4982-AE37-FC4E45F9A3A0}"/>
                </a:ext>
              </a:extLst>
            </p:cNvPr>
            <p:cNvSpPr txBox="1"/>
            <p:nvPr/>
          </p:nvSpPr>
          <p:spPr>
            <a:xfrm>
              <a:off x="2862593" y="25366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功能实现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EE4FFEF5-BB3C-4E1A-A8FA-F46A2A8B0AFF}"/>
                </a:ext>
              </a:extLst>
            </p:cNvPr>
            <p:cNvSpPr txBox="1"/>
            <p:nvPr/>
          </p:nvSpPr>
          <p:spPr>
            <a:xfrm>
              <a:off x="4151610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成果</a:t>
              </a: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345861D-4A66-4DA1-9192-6507C8BD79CB}"/>
                </a:ext>
              </a:extLst>
            </p:cNvPr>
            <p:cNvSpPr/>
            <p:nvPr/>
          </p:nvSpPr>
          <p:spPr>
            <a:xfrm>
              <a:off x="0" y="549817"/>
              <a:ext cx="93915" cy="95477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3BA54502-493E-4C08-91B6-CC5D9C60497B}"/>
                </a:ext>
              </a:extLst>
            </p:cNvPr>
            <p:cNvCxnSpPr/>
            <p:nvPr/>
          </p:nvCxnSpPr>
          <p:spPr>
            <a:xfrm>
              <a:off x="148144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28DB5034-0432-41B7-999C-2F30D8E387DD}"/>
                </a:ext>
              </a:extLst>
            </p:cNvPr>
            <p:cNvCxnSpPr/>
            <p:nvPr/>
          </p:nvCxnSpPr>
          <p:spPr>
            <a:xfrm>
              <a:off x="277176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9AB4C6E0-4F2F-4821-B340-B1C9CA129FC5}"/>
                </a:ext>
              </a:extLst>
            </p:cNvPr>
            <p:cNvCxnSpPr/>
            <p:nvPr/>
          </p:nvCxnSpPr>
          <p:spPr>
            <a:xfrm>
              <a:off x="406208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47B3BD08-15F0-4239-8151-07AF6E9FD477}"/>
                </a:ext>
              </a:extLst>
            </p:cNvPr>
            <p:cNvCxnSpPr/>
            <p:nvPr/>
          </p:nvCxnSpPr>
          <p:spPr>
            <a:xfrm>
              <a:off x="535240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DC66A191-88F4-49CF-B94A-8EDADE24F852}"/>
                </a:ext>
              </a:extLst>
            </p:cNvPr>
            <p:cNvSpPr txBox="1"/>
            <p:nvPr/>
          </p:nvSpPr>
          <p:spPr>
            <a:xfrm>
              <a:off x="275034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背景</a:t>
              </a: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DB5AB7B5-6CA3-479D-BC09-82C6B1317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1C67737A-97E7-44D7-8061-5EC1EBFE9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CD7B609-5AAA-4511-9F4F-B2E25A725A61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4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28" grpId="0" animBg="1"/>
      <p:bldP spid="156" grpId="0" animBg="1"/>
      <p:bldP spid="156" grpId="1" animBg="1"/>
      <p:bldP spid="131" grpId="0" animBg="1"/>
      <p:bldP spid="131" grpId="1" animBg="1"/>
      <p:bldP spid="146" grpId="0"/>
      <p:bldP spid="146" grpId="1"/>
      <p:bldP spid="148" grpId="0"/>
      <p:bldP spid="151" grpId="0"/>
      <p:bldP spid="151" grpId="1"/>
      <p:bldP spid="154" grpId="0"/>
      <p:bldP spid="15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 descr="图片包含 树, 户外, 天空, 植物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80" b="135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100000">
                <a:schemeClr val="bg1">
                  <a:alpha val="67000"/>
                </a:schemeClr>
              </a:gs>
              <a:gs pos="0">
                <a:schemeClr val="bg1">
                  <a:alpha val="71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1828800" y="1953162"/>
            <a:ext cx="2621280" cy="3256476"/>
            <a:chOff x="1188197" y="1953162"/>
            <a:chExt cx="2621280" cy="3256476"/>
          </a:xfrm>
        </p:grpSpPr>
        <p:sp>
          <p:nvSpPr>
            <p:cNvPr id="41" name="矩形 40"/>
            <p:cNvSpPr/>
            <p:nvPr/>
          </p:nvSpPr>
          <p:spPr>
            <a:xfrm>
              <a:off x="1341120" y="1953162"/>
              <a:ext cx="2315434" cy="3256476"/>
            </a:xfrm>
            <a:prstGeom prst="rect">
              <a:avLst/>
            </a:prstGeom>
            <a:solidFill>
              <a:srgbClr val="47698D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88197" y="2297658"/>
              <a:ext cx="262128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13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20" y="4704080"/>
              <a:ext cx="2315434" cy="505558"/>
            </a:xfrm>
            <a:prstGeom prst="rect">
              <a:avLst/>
            </a:prstGeom>
            <a:solidFill>
              <a:srgbClr val="DB6C8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5002397" y="2475189"/>
            <a:ext cx="36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47698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功能描述</a:t>
            </a:r>
          </a:p>
        </p:txBody>
      </p:sp>
      <p:sp>
        <p:nvSpPr>
          <p:cNvPr id="53" name="矩形: 圆角 52"/>
          <p:cNvSpPr/>
          <p:nvPr/>
        </p:nvSpPr>
        <p:spPr>
          <a:xfrm>
            <a:off x="5186435" y="3902272"/>
            <a:ext cx="952237" cy="45719"/>
          </a:xfrm>
          <a:prstGeom prst="roundRect">
            <a:avLst>
              <a:gd name="adj" fmla="val 50000"/>
            </a:avLst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5102430" y="3992205"/>
            <a:ext cx="4871965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通过网络化综合智能控制和管理，实现“以人为本”的全新家居生活体验。</a:t>
            </a:r>
          </a:p>
        </p:txBody>
      </p:sp>
      <p:sp>
        <p:nvSpPr>
          <p:cNvPr id="57" name="任意多边形: 形状 56"/>
          <p:cNvSpPr/>
          <p:nvPr/>
        </p:nvSpPr>
        <p:spPr>
          <a:xfrm rot="5400000">
            <a:off x="5970811" y="585353"/>
            <a:ext cx="3256476" cy="5992095"/>
          </a:xfrm>
          <a:custGeom>
            <a:avLst/>
            <a:gdLst>
              <a:gd name="connsiteX0" fmla="*/ 0 w 3256476"/>
              <a:gd name="connsiteY0" fmla="*/ 5992095 h 5992095"/>
              <a:gd name="connsiteX1" fmla="*/ 0 w 3256476"/>
              <a:gd name="connsiteY1" fmla="*/ 231898 h 5992095"/>
              <a:gd name="connsiteX2" fmla="*/ 1350298 w 3256476"/>
              <a:gd name="connsiteY2" fmla="*/ 231898 h 5992095"/>
              <a:gd name="connsiteX3" fmla="*/ 1484798 w 3256476"/>
              <a:gd name="connsiteY3" fmla="*/ 0 h 5992095"/>
              <a:gd name="connsiteX4" fmla="*/ 1619298 w 3256476"/>
              <a:gd name="connsiteY4" fmla="*/ 231898 h 5992095"/>
              <a:gd name="connsiteX5" fmla="*/ 3256476 w 3256476"/>
              <a:gd name="connsiteY5" fmla="*/ 231898 h 5992095"/>
              <a:gd name="connsiteX6" fmla="*/ 3256475 w 3256476"/>
              <a:gd name="connsiteY6" fmla="*/ 5992095 h 59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6476" h="5992095">
                <a:moveTo>
                  <a:pt x="0" y="5992095"/>
                </a:moveTo>
                <a:lnTo>
                  <a:pt x="0" y="231898"/>
                </a:lnTo>
                <a:lnTo>
                  <a:pt x="1350298" y="231898"/>
                </a:lnTo>
                <a:lnTo>
                  <a:pt x="1484798" y="0"/>
                </a:lnTo>
                <a:lnTo>
                  <a:pt x="1619298" y="231898"/>
                </a:lnTo>
                <a:lnTo>
                  <a:pt x="3256476" y="231898"/>
                </a:lnTo>
                <a:lnTo>
                  <a:pt x="3256475" y="5992095"/>
                </a:ln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0" y="6679387"/>
            <a:ext cx="12192000" cy="189765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8829040" y="6679387"/>
            <a:ext cx="3362960" cy="189765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0066CC56-C57B-40D9-B155-5887CF6736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 animBg="1"/>
      <p:bldP spid="54" grpId="0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: 空心 2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6012752" y="6720711"/>
            <a:ext cx="159254" cy="137288"/>
          </a:xfrm>
          <a:prstGeom prst="triangle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5973531" y="6653090"/>
            <a:ext cx="237696" cy="204910"/>
          </a:xfrm>
          <a:prstGeom prst="triangle">
            <a:avLst/>
          </a:prstGeom>
          <a:noFill/>
          <a:ln w="3175">
            <a:solidFill>
              <a:srgbClr val="DB6C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0" y="179605"/>
            <a:ext cx="10782920" cy="455529"/>
            <a:chOff x="0" y="189765"/>
            <a:chExt cx="10782920" cy="455529"/>
          </a:xfrm>
        </p:grpSpPr>
        <p:sp>
          <p:nvSpPr>
            <p:cNvPr id="7" name="矩形 6"/>
            <p:cNvSpPr/>
            <p:nvPr/>
          </p:nvSpPr>
          <p:spPr>
            <a:xfrm>
              <a:off x="6783439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5"/>
            <p:cNvSpPr/>
            <p:nvPr/>
          </p:nvSpPr>
          <p:spPr>
            <a:xfrm>
              <a:off x="1565719" y="234008"/>
              <a:ext cx="1071968" cy="343061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193081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3"/>
            <p:cNvSpPr/>
            <p:nvPr/>
          </p:nvSpPr>
          <p:spPr>
            <a:xfrm>
              <a:off x="2897902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B6C81"/>
                </a:solidFill>
              </a:endParaRPr>
            </a:p>
          </p:txBody>
        </p:sp>
        <p:sp>
          <p:nvSpPr>
            <p:cNvPr id="11" name="矩形 2"/>
            <p:cNvSpPr/>
            <p:nvPr/>
          </p:nvSpPr>
          <p:spPr>
            <a:xfrm>
              <a:off x="1602723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"/>
            <p:cNvSpPr/>
            <p:nvPr/>
          </p:nvSpPr>
          <p:spPr>
            <a:xfrm>
              <a:off x="307544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767212" y="409362"/>
              <a:ext cx="15708" cy="15708"/>
            </a:xfrm>
            <a:custGeom>
              <a:avLst/>
              <a:gdLst>
                <a:gd name="connsiteX0" fmla="*/ 28716 w 48670"/>
                <a:gd name="connsiteY0" fmla="*/ 49157 h 48670"/>
                <a:gd name="connsiteX1" fmla="*/ 49158 w 48670"/>
                <a:gd name="connsiteY1" fmla="*/ 28715 h 48670"/>
                <a:gd name="connsiteX2" fmla="*/ 28716 w 48670"/>
                <a:gd name="connsiteY2" fmla="*/ 7301 h 48670"/>
                <a:gd name="connsiteX3" fmla="*/ 7301 w 48670"/>
                <a:gd name="connsiteY3" fmla="*/ 28715 h 48670"/>
                <a:gd name="connsiteX4" fmla="*/ 28716 w 48670"/>
                <a:gd name="connsiteY4" fmla="*/ 49157 h 4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70" h="48670">
                  <a:moveTo>
                    <a:pt x="28716" y="49157"/>
                  </a:moveTo>
                  <a:cubicBezTo>
                    <a:pt x="40397" y="49157"/>
                    <a:pt x="49158" y="40396"/>
                    <a:pt x="49158" y="28715"/>
                  </a:cubicBezTo>
                  <a:cubicBezTo>
                    <a:pt x="49158" y="17035"/>
                    <a:pt x="40397" y="7301"/>
                    <a:pt x="28716" y="7301"/>
                  </a:cubicBezTo>
                  <a:cubicBezTo>
                    <a:pt x="17035" y="7301"/>
                    <a:pt x="7301" y="17035"/>
                    <a:pt x="7301" y="28715"/>
                  </a:cubicBezTo>
                  <a:cubicBezTo>
                    <a:pt x="7301" y="40396"/>
                    <a:pt x="17035" y="49157"/>
                    <a:pt x="28716" y="49157"/>
                  </a:cubicBezTo>
                  <a:close/>
                </a:path>
              </a:pathLst>
            </a:custGeom>
            <a:solidFill>
              <a:srgbClr val="4769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89765"/>
              <a:ext cx="93915" cy="455529"/>
            </a:xfrm>
            <a:prstGeom prst="rect">
              <a:avLst/>
            </a:prstGeom>
            <a:solidFill>
              <a:srgbClr val="476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75034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背景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861038" y="239725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功能实现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22920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功能描述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151610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成果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549817"/>
              <a:ext cx="93915" cy="95477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148144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77176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06208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35240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QQ图片201906221104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594360"/>
            <a:ext cx="6511290" cy="626364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5374928-3A5F-4D22-9502-774F85ABC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48FFE510-E4AD-4670-9D02-8952E3593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F03B2786-B056-4483-AB0D-7293AED8ED29}"/>
              </a:ext>
            </a:extLst>
          </p:cNvPr>
          <p:cNvSpPr/>
          <p:nvPr/>
        </p:nvSpPr>
        <p:spPr>
          <a:xfrm>
            <a:off x="10233426" y="1547895"/>
            <a:ext cx="1578526" cy="4698160"/>
          </a:xfrm>
          <a:prstGeom prst="rect">
            <a:avLst/>
          </a:prstGeom>
          <a:blipFill dpi="0" rotWithShape="1">
            <a:blip r:embed="rId7">
              <a:alphaModFix amt="15000"/>
            </a:blip>
            <a:srcRect/>
            <a:stretch>
              <a:fillRect/>
            </a:stretch>
          </a:blipFill>
          <a:ln w="127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F7BFC9F-5CE5-46DC-A17F-68E7BE888BDF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"/>
          <p:cNvSpPr/>
          <p:nvPr/>
        </p:nvSpPr>
        <p:spPr>
          <a:xfrm>
            <a:off x="6783439" y="262021"/>
            <a:ext cx="1071968" cy="343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圆: 空心 55"/>
          <p:cNvSpPr/>
          <p:nvPr/>
        </p:nvSpPr>
        <p:spPr>
          <a:xfrm>
            <a:off x="45597" y="6489700"/>
            <a:ext cx="254441" cy="254441"/>
          </a:xfrm>
          <a:prstGeom prst="donu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4205452" y="891619"/>
            <a:ext cx="37620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r>
              <a:rPr lang="zh-CN" altLang="en-US" sz="28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功   能    描   述</a:t>
            </a:r>
          </a:p>
        </p:txBody>
      </p:sp>
      <p:sp>
        <p:nvSpPr>
          <p:cNvPr id="91" name="箭头: V 形 90"/>
          <p:cNvSpPr/>
          <p:nvPr/>
        </p:nvSpPr>
        <p:spPr>
          <a:xfrm>
            <a:off x="8210172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" name="箭头: V 形 91"/>
          <p:cNvSpPr/>
          <p:nvPr/>
        </p:nvSpPr>
        <p:spPr>
          <a:xfrm>
            <a:off x="8545197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3" name="箭头: V 形 92"/>
          <p:cNvSpPr/>
          <p:nvPr/>
        </p:nvSpPr>
        <p:spPr>
          <a:xfrm flipH="1">
            <a:off x="3335419" y="996902"/>
            <a:ext cx="311384" cy="311384"/>
          </a:xfrm>
          <a:prstGeom prst="chevron">
            <a:avLst/>
          </a:prstGeom>
          <a:solidFill>
            <a:srgbClr val="54759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4" name="箭头: V 形 93"/>
          <p:cNvSpPr/>
          <p:nvPr/>
        </p:nvSpPr>
        <p:spPr>
          <a:xfrm flipH="1">
            <a:off x="3670444" y="996902"/>
            <a:ext cx="311384" cy="311384"/>
          </a:xfrm>
          <a:prstGeom prst="chevron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" name="等腰三角形 97"/>
          <p:cNvSpPr/>
          <p:nvPr/>
        </p:nvSpPr>
        <p:spPr>
          <a:xfrm>
            <a:off x="6012752" y="6720711"/>
            <a:ext cx="159254" cy="137288"/>
          </a:xfrm>
          <a:prstGeom prst="triangle">
            <a:avLst/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等腰三角形 98"/>
          <p:cNvSpPr/>
          <p:nvPr/>
        </p:nvSpPr>
        <p:spPr>
          <a:xfrm>
            <a:off x="5973531" y="6653090"/>
            <a:ext cx="237696" cy="204910"/>
          </a:xfrm>
          <a:prstGeom prst="triangle">
            <a:avLst/>
          </a:prstGeom>
          <a:noFill/>
          <a:ln w="3175">
            <a:solidFill>
              <a:srgbClr val="547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10019388" y="3834439"/>
            <a:ext cx="125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图表标题</a:t>
            </a:r>
          </a:p>
        </p:txBody>
      </p:sp>
      <p:sp>
        <p:nvSpPr>
          <p:cNvPr id="79" name="矩形: 圆角 78"/>
          <p:cNvSpPr/>
          <p:nvPr/>
        </p:nvSpPr>
        <p:spPr>
          <a:xfrm>
            <a:off x="10199975" y="4203207"/>
            <a:ext cx="465449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10067404" y="4393324"/>
            <a:ext cx="156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此处精炼概括左侧图表信息</a:t>
            </a:r>
          </a:p>
        </p:txBody>
      </p:sp>
      <p:cxnSp>
        <p:nvCxnSpPr>
          <p:cNvPr id="126" name="直接连接符 125"/>
          <p:cNvCxnSpPr/>
          <p:nvPr/>
        </p:nvCxnSpPr>
        <p:spPr>
          <a:xfrm>
            <a:off x="2535960" y="1606506"/>
            <a:ext cx="0" cy="1580406"/>
          </a:xfrm>
          <a:prstGeom prst="line">
            <a:avLst/>
          </a:prstGeom>
          <a:ln w="12700" cap="rnd">
            <a:solidFill>
              <a:srgbClr val="BFCDD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5062674" y="1589270"/>
            <a:ext cx="0" cy="1580406"/>
          </a:xfrm>
          <a:prstGeom prst="line">
            <a:avLst/>
          </a:prstGeom>
          <a:ln w="12700" cap="rnd">
            <a:solidFill>
              <a:srgbClr val="BFCDD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10019910" y="1737860"/>
            <a:ext cx="0" cy="1580406"/>
          </a:xfrm>
          <a:prstGeom prst="line">
            <a:avLst/>
          </a:prstGeom>
          <a:ln w="12700" cap="rnd">
            <a:solidFill>
              <a:srgbClr val="BFCDD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1152536" y="1822680"/>
            <a:ext cx="1209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密码锁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3734951" y="1858733"/>
            <a:ext cx="1209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红外</a:t>
            </a:r>
          </a:p>
        </p:txBody>
      </p:sp>
      <p:sp>
        <p:nvSpPr>
          <p:cNvPr id="132" name="文本框 131"/>
          <p:cNvSpPr txBox="1"/>
          <p:nvPr/>
        </p:nvSpPr>
        <p:spPr>
          <a:xfrm>
            <a:off x="8943340" y="1807845"/>
            <a:ext cx="1348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风扇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11102453" y="1822680"/>
            <a:ext cx="1209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灯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137444" y="2592705"/>
            <a:ext cx="22835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利用矩阵键盘输入密码，当开锁后可进行修改密码。可利用矩阵键盘开关风扇和灯，此方式为人工操作，若操作后，则只能开关将失效，直至键盘选择为智能模式。</a:t>
            </a:r>
            <a:endParaRPr lang="en-US" altLang="zh-CN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可用独立键盘关锁。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2767125" y="2592705"/>
            <a:ext cx="20620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可通过红外远程开锁，无需输入密码，可利用红外开关风扇、开关灯，此方式为人工操作，若操作后，则只能开关将失效，直至键盘选择为智能模式。</a:t>
            </a:r>
          </a:p>
        </p:txBody>
      </p:sp>
      <p:sp>
        <p:nvSpPr>
          <p:cNvPr id="136" name="文本框 135"/>
          <p:cNvSpPr txBox="1"/>
          <p:nvPr/>
        </p:nvSpPr>
        <p:spPr>
          <a:xfrm>
            <a:off x="7855407" y="2595086"/>
            <a:ext cx="1980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开锁后，若温度超过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31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℃则自动开启风扇，或者人工直接开关风扇。</a:t>
            </a:r>
          </a:p>
        </p:txBody>
      </p:sp>
      <p:sp>
        <p:nvSpPr>
          <p:cNvPr id="137" name="文本框 136"/>
          <p:cNvSpPr txBox="1"/>
          <p:nvPr/>
        </p:nvSpPr>
        <p:spPr>
          <a:xfrm>
            <a:off x="10199975" y="2594200"/>
            <a:ext cx="17822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开锁后，若时间在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20:00~23:00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则自动开启灯，并根据光线强弱调节灯的亮度。</a:t>
            </a:r>
          </a:p>
        </p:txBody>
      </p:sp>
      <p:cxnSp>
        <p:nvCxnSpPr>
          <p:cNvPr id="139" name="直接连接符 138"/>
          <p:cNvCxnSpPr/>
          <p:nvPr/>
        </p:nvCxnSpPr>
        <p:spPr>
          <a:xfrm>
            <a:off x="1152536" y="2186449"/>
            <a:ext cx="980440" cy="0"/>
          </a:xfrm>
          <a:prstGeom prst="line">
            <a:avLst/>
          </a:prstGeom>
          <a:ln w="3175" cap="rnd">
            <a:solidFill>
              <a:srgbClr val="547596">
                <a:alpha val="26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1152536" y="1842202"/>
            <a:ext cx="980440" cy="0"/>
          </a:xfrm>
          <a:prstGeom prst="line">
            <a:avLst/>
          </a:prstGeom>
          <a:ln w="3175" cap="rnd">
            <a:solidFill>
              <a:srgbClr val="547596">
                <a:alpha val="26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3648037" y="2214002"/>
            <a:ext cx="980440" cy="0"/>
          </a:xfrm>
          <a:prstGeom prst="line">
            <a:avLst/>
          </a:prstGeom>
          <a:ln w="3175" cap="rnd">
            <a:solidFill>
              <a:srgbClr val="547596">
                <a:alpha val="26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3648037" y="1872930"/>
            <a:ext cx="980440" cy="0"/>
          </a:xfrm>
          <a:prstGeom prst="line">
            <a:avLst/>
          </a:prstGeom>
          <a:ln w="3175" cap="rnd">
            <a:solidFill>
              <a:srgbClr val="547596">
                <a:alpha val="26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8874760" y="2183130"/>
            <a:ext cx="960755" cy="3175"/>
          </a:xfrm>
          <a:prstGeom prst="line">
            <a:avLst/>
          </a:prstGeom>
          <a:ln w="3175" cap="rnd">
            <a:solidFill>
              <a:srgbClr val="547596">
                <a:alpha val="26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8855102" y="1861887"/>
            <a:ext cx="980440" cy="0"/>
          </a:xfrm>
          <a:prstGeom prst="line">
            <a:avLst/>
          </a:prstGeom>
          <a:ln w="3175" cap="rnd">
            <a:solidFill>
              <a:srgbClr val="547596">
                <a:alpha val="26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10901703" y="2193434"/>
            <a:ext cx="980440" cy="0"/>
          </a:xfrm>
          <a:prstGeom prst="line">
            <a:avLst/>
          </a:prstGeom>
          <a:ln w="3175" cap="rnd">
            <a:solidFill>
              <a:srgbClr val="547596">
                <a:alpha val="26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>
            <a:off x="10901703" y="1861887"/>
            <a:ext cx="980440" cy="0"/>
          </a:xfrm>
          <a:prstGeom prst="line">
            <a:avLst/>
          </a:prstGeom>
          <a:ln w="3175" cap="rnd">
            <a:solidFill>
              <a:srgbClr val="547596">
                <a:alpha val="26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等腰三角形 146"/>
          <p:cNvSpPr/>
          <p:nvPr/>
        </p:nvSpPr>
        <p:spPr>
          <a:xfrm rot="16200000">
            <a:off x="10167018" y="5606008"/>
            <a:ext cx="134112" cy="115614"/>
          </a:xfrm>
          <a:prstGeom prst="triangle">
            <a:avLst/>
          </a:prstGeom>
          <a:solidFill>
            <a:schemeClr val="bg1">
              <a:alpha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任意多边形: 形状 111"/>
          <p:cNvSpPr/>
          <p:nvPr/>
        </p:nvSpPr>
        <p:spPr>
          <a:xfrm>
            <a:off x="11300109" y="5785105"/>
            <a:ext cx="582298" cy="338542"/>
          </a:xfrm>
          <a:custGeom>
            <a:avLst/>
            <a:gdLst>
              <a:gd name="connsiteX0" fmla="*/ 819132 w 837140"/>
              <a:gd name="connsiteY0" fmla="*/ 306137 h 486704"/>
              <a:gd name="connsiteX1" fmla="*/ 781169 w 837140"/>
              <a:gd name="connsiteY1" fmla="*/ 306137 h 486704"/>
              <a:gd name="connsiteX2" fmla="*/ 781169 w 837140"/>
              <a:gd name="connsiteY2" fmla="*/ 345073 h 486704"/>
              <a:gd name="connsiteX3" fmla="*/ 819132 w 837140"/>
              <a:gd name="connsiteY3" fmla="*/ 345073 h 486704"/>
              <a:gd name="connsiteX4" fmla="*/ 819132 w 837140"/>
              <a:gd name="connsiteY4" fmla="*/ 306137 h 486704"/>
              <a:gd name="connsiteX5" fmla="*/ 819132 w 837140"/>
              <a:gd name="connsiteY5" fmla="*/ 306137 h 486704"/>
              <a:gd name="connsiteX6" fmla="*/ 413216 w 837140"/>
              <a:gd name="connsiteY6" fmla="*/ 16061 h 486704"/>
              <a:gd name="connsiteX7" fmla="*/ 417110 w 837140"/>
              <a:gd name="connsiteY7" fmla="*/ 16061 h 486704"/>
              <a:gd name="connsiteX8" fmla="*/ 417110 w 837140"/>
              <a:gd name="connsiteY8" fmla="*/ 7301 h 486704"/>
              <a:gd name="connsiteX9" fmla="*/ 419057 w 837140"/>
              <a:gd name="connsiteY9" fmla="*/ 7301 h 486704"/>
              <a:gd name="connsiteX10" fmla="*/ 421004 w 837140"/>
              <a:gd name="connsiteY10" fmla="*/ 7301 h 486704"/>
              <a:gd name="connsiteX11" fmla="*/ 421004 w 837140"/>
              <a:gd name="connsiteY11" fmla="*/ 16061 h 486704"/>
              <a:gd name="connsiteX12" fmla="*/ 424898 w 837140"/>
              <a:gd name="connsiteY12" fmla="*/ 16061 h 486704"/>
              <a:gd name="connsiteX13" fmla="*/ 424898 w 837140"/>
              <a:gd name="connsiteY13" fmla="*/ 25795 h 486704"/>
              <a:gd name="connsiteX14" fmla="*/ 421004 w 837140"/>
              <a:gd name="connsiteY14" fmla="*/ 25795 h 486704"/>
              <a:gd name="connsiteX15" fmla="*/ 421004 w 837140"/>
              <a:gd name="connsiteY15" fmla="*/ 45263 h 486704"/>
              <a:gd name="connsiteX16" fmla="*/ 423924 w 837140"/>
              <a:gd name="connsiteY16" fmla="*/ 53051 h 486704"/>
              <a:gd name="connsiteX17" fmla="*/ 423924 w 837140"/>
              <a:gd name="connsiteY17" fmla="*/ 79333 h 486704"/>
              <a:gd name="connsiteX18" fmla="*/ 431711 w 837140"/>
              <a:gd name="connsiteY18" fmla="*/ 89067 h 486704"/>
              <a:gd name="connsiteX19" fmla="*/ 431711 w 837140"/>
              <a:gd name="connsiteY19" fmla="*/ 131897 h 486704"/>
              <a:gd name="connsiteX20" fmla="*/ 442419 w 837140"/>
              <a:gd name="connsiteY20" fmla="*/ 131897 h 486704"/>
              <a:gd name="connsiteX21" fmla="*/ 442419 w 837140"/>
              <a:gd name="connsiteY21" fmla="*/ 212690 h 486704"/>
              <a:gd name="connsiteX22" fmla="*/ 454100 w 837140"/>
              <a:gd name="connsiteY22" fmla="*/ 212690 h 486704"/>
              <a:gd name="connsiteX23" fmla="*/ 454100 w 837140"/>
              <a:gd name="connsiteY23" fmla="*/ 202955 h 486704"/>
              <a:gd name="connsiteX24" fmla="*/ 466754 w 837140"/>
              <a:gd name="connsiteY24" fmla="*/ 202955 h 486704"/>
              <a:gd name="connsiteX25" fmla="*/ 466754 w 837140"/>
              <a:gd name="connsiteY25" fmla="*/ 249679 h 486704"/>
              <a:gd name="connsiteX26" fmla="*/ 640996 w 837140"/>
              <a:gd name="connsiteY26" fmla="*/ 249679 h 486704"/>
              <a:gd name="connsiteX27" fmla="*/ 640996 w 837140"/>
              <a:gd name="connsiteY27" fmla="*/ 222424 h 486704"/>
              <a:gd name="connsiteX28" fmla="*/ 650731 w 837140"/>
              <a:gd name="connsiteY28" fmla="*/ 222424 h 486704"/>
              <a:gd name="connsiteX29" fmla="*/ 650731 w 837140"/>
              <a:gd name="connsiteY29" fmla="*/ 230211 h 486704"/>
              <a:gd name="connsiteX30" fmla="*/ 682854 w 837140"/>
              <a:gd name="connsiteY30" fmla="*/ 230211 h 486704"/>
              <a:gd name="connsiteX31" fmla="*/ 682854 w 837140"/>
              <a:gd name="connsiteY31" fmla="*/ 221450 h 486704"/>
              <a:gd name="connsiteX32" fmla="*/ 692588 w 837140"/>
              <a:gd name="connsiteY32" fmla="*/ 221450 h 486704"/>
              <a:gd name="connsiteX33" fmla="*/ 692588 w 837140"/>
              <a:gd name="connsiteY33" fmla="*/ 248706 h 486704"/>
              <a:gd name="connsiteX34" fmla="*/ 829840 w 837140"/>
              <a:gd name="connsiteY34" fmla="*/ 248706 h 486704"/>
              <a:gd name="connsiteX35" fmla="*/ 829840 w 837140"/>
              <a:gd name="connsiteY35" fmla="*/ 432680 h 486704"/>
              <a:gd name="connsiteX36" fmla="*/ 7301 w 837140"/>
              <a:gd name="connsiteY36" fmla="*/ 432680 h 486704"/>
              <a:gd name="connsiteX37" fmla="*/ 7301 w 837140"/>
              <a:gd name="connsiteY37" fmla="*/ 248706 h 486704"/>
              <a:gd name="connsiteX38" fmla="*/ 144553 w 837140"/>
              <a:gd name="connsiteY38" fmla="*/ 248706 h 486704"/>
              <a:gd name="connsiteX39" fmla="*/ 144553 w 837140"/>
              <a:gd name="connsiteY39" fmla="*/ 221450 h 486704"/>
              <a:gd name="connsiteX40" fmla="*/ 154287 w 837140"/>
              <a:gd name="connsiteY40" fmla="*/ 221450 h 486704"/>
              <a:gd name="connsiteX41" fmla="*/ 154287 w 837140"/>
              <a:gd name="connsiteY41" fmla="*/ 230211 h 486704"/>
              <a:gd name="connsiteX42" fmla="*/ 186410 w 837140"/>
              <a:gd name="connsiteY42" fmla="*/ 230211 h 486704"/>
              <a:gd name="connsiteX43" fmla="*/ 186410 w 837140"/>
              <a:gd name="connsiteY43" fmla="*/ 222424 h 486704"/>
              <a:gd name="connsiteX44" fmla="*/ 196144 w 837140"/>
              <a:gd name="connsiteY44" fmla="*/ 222424 h 486704"/>
              <a:gd name="connsiteX45" fmla="*/ 196144 w 837140"/>
              <a:gd name="connsiteY45" fmla="*/ 249679 h 486704"/>
              <a:gd name="connsiteX46" fmla="*/ 370386 w 837140"/>
              <a:gd name="connsiteY46" fmla="*/ 249679 h 486704"/>
              <a:gd name="connsiteX47" fmla="*/ 370386 w 837140"/>
              <a:gd name="connsiteY47" fmla="*/ 202955 h 486704"/>
              <a:gd name="connsiteX48" fmla="*/ 383040 w 837140"/>
              <a:gd name="connsiteY48" fmla="*/ 202955 h 486704"/>
              <a:gd name="connsiteX49" fmla="*/ 383040 w 837140"/>
              <a:gd name="connsiteY49" fmla="*/ 212690 h 486704"/>
              <a:gd name="connsiteX50" fmla="*/ 394722 w 837140"/>
              <a:gd name="connsiteY50" fmla="*/ 212690 h 486704"/>
              <a:gd name="connsiteX51" fmla="*/ 394722 w 837140"/>
              <a:gd name="connsiteY51" fmla="*/ 131897 h 486704"/>
              <a:gd name="connsiteX52" fmla="*/ 405429 w 837140"/>
              <a:gd name="connsiteY52" fmla="*/ 131897 h 486704"/>
              <a:gd name="connsiteX53" fmla="*/ 405429 w 837140"/>
              <a:gd name="connsiteY53" fmla="*/ 89067 h 486704"/>
              <a:gd name="connsiteX54" fmla="*/ 413216 w 837140"/>
              <a:gd name="connsiteY54" fmla="*/ 79333 h 486704"/>
              <a:gd name="connsiteX55" fmla="*/ 413216 w 837140"/>
              <a:gd name="connsiteY55" fmla="*/ 53051 h 486704"/>
              <a:gd name="connsiteX56" fmla="*/ 416137 w 837140"/>
              <a:gd name="connsiteY56" fmla="*/ 45263 h 486704"/>
              <a:gd name="connsiteX57" fmla="*/ 416137 w 837140"/>
              <a:gd name="connsiteY57" fmla="*/ 25795 h 486704"/>
              <a:gd name="connsiteX58" fmla="*/ 412243 w 837140"/>
              <a:gd name="connsiteY58" fmla="*/ 25795 h 486704"/>
              <a:gd name="connsiteX59" fmla="*/ 412243 w 837140"/>
              <a:gd name="connsiteY59" fmla="*/ 16061 h 486704"/>
              <a:gd name="connsiteX60" fmla="*/ 413216 w 837140"/>
              <a:gd name="connsiteY60" fmla="*/ 16061 h 486704"/>
              <a:gd name="connsiteX61" fmla="*/ 819132 w 837140"/>
              <a:gd name="connsiteY61" fmla="*/ 347994 h 486704"/>
              <a:gd name="connsiteX62" fmla="*/ 769488 w 837140"/>
              <a:gd name="connsiteY62" fmla="*/ 347994 h 486704"/>
              <a:gd name="connsiteX63" fmla="*/ 769488 w 837140"/>
              <a:gd name="connsiteY63" fmla="*/ 379142 h 486704"/>
              <a:gd name="connsiteX64" fmla="*/ 819132 w 837140"/>
              <a:gd name="connsiteY64" fmla="*/ 379142 h 486704"/>
              <a:gd name="connsiteX65" fmla="*/ 819132 w 837140"/>
              <a:gd name="connsiteY65" fmla="*/ 347994 h 486704"/>
              <a:gd name="connsiteX66" fmla="*/ 819132 w 837140"/>
              <a:gd name="connsiteY66" fmla="*/ 347994 h 486704"/>
              <a:gd name="connsiteX67" fmla="*/ 819132 w 837140"/>
              <a:gd name="connsiteY67" fmla="*/ 382063 h 486704"/>
              <a:gd name="connsiteX68" fmla="*/ 760727 w 837140"/>
              <a:gd name="connsiteY68" fmla="*/ 382063 h 486704"/>
              <a:gd name="connsiteX69" fmla="*/ 760727 w 837140"/>
              <a:gd name="connsiteY69" fmla="*/ 407371 h 486704"/>
              <a:gd name="connsiteX70" fmla="*/ 780195 w 837140"/>
              <a:gd name="connsiteY70" fmla="*/ 407371 h 486704"/>
              <a:gd name="connsiteX71" fmla="*/ 780195 w 837140"/>
              <a:gd name="connsiteY71" fmla="*/ 388877 h 486704"/>
              <a:gd name="connsiteX72" fmla="*/ 790903 w 837140"/>
              <a:gd name="connsiteY72" fmla="*/ 388877 h 486704"/>
              <a:gd name="connsiteX73" fmla="*/ 790903 w 837140"/>
              <a:gd name="connsiteY73" fmla="*/ 407371 h 486704"/>
              <a:gd name="connsiteX74" fmla="*/ 799664 w 837140"/>
              <a:gd name="connsiteY74" fmla="*/ 407371 h 486704"/>
              <a:gd name="connsiteX75" fmla="*/ 799664 w 837140"/>
              <a:gd name="connsiteY75" fmla="*/ 421972 h 486704"/>
              <a:gd name="connsiteX76" fmla="*/ 819132 w 837140"/>
              <a:gd name="connsiteY76" fmla="*/ 421972 h 486704"/>
              <a:gd name="connsiteX77" fmla="*/ 819132 w 837140"/>
              <a:gd name="connsiteY77" fmla="*/ 382063 h 486704"/>
              <a:gd name="connsiteX78" fmla="*/ 819132 w 837140"/>
              <a:gd name="connsiteY78" fmla="*/ 382063 h 486704"/>
              <a:gd name="connsiteX79" fmla="*/ 683827 w 837140"/>
              <a:gd name="connsiteY79" fmla="*/ 306137 h 486704"/>
              <a:gd name="connsiteX80" fmla="*/ 683827 w 837140"/>
              <a:gd name="connsiteY80" fmla="*/ 345073 h 486704"/>
              <a:gd name="connsiteX81" fmla="*/ 726657 w 837140"/>
              <a:gd name="connsiteY81" fmla="*/ 345073 h 486704"/>
              <a:gd name="connsiteX82" fmla="*/ 726657 w 837140"/>
              <a:gd name="connsiteY82" fmla="*/ 306137 h 486704"/>
              <a:gd name="connsiteX83" fmla="*/ 683827 w 837140"/>
              <a:gd name="connsiteY83" fmla="*/ 306137 h 486704"/>
              <a:gd name="connsiteX84" fmla="*/ 683827 w 837140"/>
              <a:gd name="connsiteY84" fmla="*/ 306137 h 486704"/>
              <a:gd name="connsiteX85" fmla="*/ 683827 w 837140"/>
              <a:gd name="connsiteY85" fmla="*/ 347994 h 486704"/>
              <a:gd name="connsiteX86" fmla="*/ 683827 w 837140"/>
              <a:gd name="connsiteY86" fmla="*/ 379142 h 486704"/>
              <a:gd name="connsiteX87" fmla="*/ 741259 w 837140"/>
              <a:gd name="connsiteY87" fmla="*/ 379142 h 486704"/>
              <a:gd name="connsiteX88" fmla="*/ 741259 w 837140"/>
              <a:gd name="connsiteY88" fmla="*/ 347994 h 486704"/>
              <a:gd name="connsiteX89" fmla="*/ 683827 w 837140"/>
              <a:gd name="connsiteY89" fmla="*/ 347994 h 486704"/>
              <a:gd name="connsiteX90" fmla="*/ 683827 w 837140"/>
              <a:gd name="connsiteY90" fmla="*/ 347994 h 486704"/>
              <a:gd name="connsiteX91" fmla="*/ 683827 w 837140"/>
              <a:gd name="connsiteY91" fmla="*/ 382063 h 486704"/>
              <a:gd name="connsiteX92" fmla="*/ 683827 w 837140"/>
              <a:gd name="connsiteY92" fmla="*/ 421972 h 486704"/>
              <a:gd name="connsiteX93" fmla="*/ 710109 w 837140"/>
              <a:gd name="connsiteY93" fmla="*/ 421972 h 486704"/>
              <a:gd name="connsiteX94" fmla="*/ 710109 w 837140"/>
              <a:gd name="connsiteY94" fmla="*/ 407371 h 486704"/>
              <a:gd name="connsiteX95" fmla="*/ 716923 w 837140"/>
              <a:gd name="connsiteY95" fmla="*/ 407371 h 486704"/>
              <a:gd name="connsiteX96" fmla="*/ 716923 w 837140"/>
              <a:gd name="connsiteY96" fmla="*/ 388877 h 486704"/>
              <a:gd name="connsiteX97" fmla="*/ 728604 w 837140"/>
              <a:gd name="connsiteY97" fmla="*/ 388877 h 486704"/>
              <a:gd name="connsiteX98" fmla="*/ 728604 w 837140"/>
              <a:gd name="connsiteY98" fmla="*/ 407371 h 486704"/>
              <a:gd name="connsiteX99" fmla="*/ 750993 w 837140"/>
              <a:gd name="connsiteY99" fmla="*/ 407371 h 486704"/>
              <a:gd name="connsiteX100" fmla="*/ 750993 w 837140"/>
              <a:gd name="connsiteY100" fmla="*/ 382063 h 486704"/>
              <a:gd name="connsiteX101" fmla="*/ 683827 w 837140"/>
              <a:gd name="connsiteY101" fmla="*/ 382063 h 486704"/>
              <a:gd name="connsiteX102" fmla="*/ 683827 w 837140"/>
              <a:gd name="connsiteY102" fmla="*/ 382063 h 486704"/>
              <a:gd name="connsiteX103" fmla="*/ 683827 w 837140"/>
              <a:gd name="connsiteY103" fmla="*/ 269147 h 486704"/>
              <a:gd name="connsiteX104" fmla="*/ 683827 w 837140"/>
              <a:gd name="connsiteY104" fmla="*/ 302243 h 486704"/>
              <a:gd name="connsiteX105" fmla="*/ 726657 w 837140"/>
              <a:gd name="connsiteY105" fmla="*/ 302243 h 486704"/>
              <a:gd name="connsiteX106" fmla="*/ 726657 w 837140"/>
              <a:gd name="connsiteY106" fmla="*/ 269147 h 486704"/>
              <a:gd name="connsiteX107" fmla="*/ 683827 w 837140"/>
              <a:gd name="connsiteY107" fmla="*/ 269147 h 486704"/>
              <a:gd name="connsiteX108" fmla="*/ 683827 w 837140"/>
              <a:gd name="connsiteY108" fmla="*/ 269147 h 486704"/>
              <a:gd name="connsiteX109" fmla="*/ 772408 w 837140"/>
              <a:gd name="connsiteY109" fmla="*/ 270121 h 486704"/>
              <a:gd name="connsiteX110" fmla="*/ 736392 w 837140"/>
              <a:gd name="connsiteY110" fmla="*/ 270121 h 486704"/>
              <a:gd name="connsiteX111" fmla="*/ 736392 w 837140"/>
              <a:gd name="connsiteY111" fmla="*/ 341180 h 486704"/>
              <a:gd name="connsiteX112" fmla="*/ 748072 w 837140"/>
              <a:gd name="connsiteY112" fmla="*/ 341180 h 486704"/>
              <a:gd name="connsiteX113" fmla="*/ 748072 w 837140"/>
              <a:gd name="connsiteY113" fmla="*/ 371355 h 486704"/>
              <a:gd name="connsiteX114" fmla="*/ 763647 w 837140"/>
              <a:gd name="connsiteY114" fmla="*/ 371355 h 486704"/>
              <a:gd name="connsiteX115" fmla="*/ 763647 w 837140"/>
              <a:gd name="connsiteY115" fmla="*/ 341180 h 486704"/>
              <a:gd name="connsiteX116" fmla="*/ 772408 w 837140"/>
              <a:gd name="connsiteY116" fmla="*/ 341180 h 486704"/>
              <a:gd name="connsiteX117" fmla="*/ 772408 w 837140"/>
              <a:gd name="connsiteY117" fmla="*/ 270121 h 486704"/>
              <a:gd name="connsiteX118" fmla="*/ 772408 w 837140"/>
              <a:gd name="connsiteY118" fmla="*/ 270121 h 486704"/>
              <a:gd name="connsiteX119" fmla="*/ 682854 w 837140"/>
              <a:gd name="connsiteY119" fmla="*/ 239945 h 486704"/>
              <a:gd name="connsiteX120" fmla="*/ 650731 w 837140"/>
              <a:gd name="connsiteY120" fmla="*/ 239945 h 486704"/>
              <a:gd name="connsiteX121" fmla="*/ 650731 w 837140"/>
              <a:gd name="connsiteY121" fmla="*/ 250653 h 486704"/>
              <a:gd name="connsiteX122" fmla="*/ 682854 w 837140"/>
              <a:gd name="connsiteY122" fmla="*/ 250653 h 486704"/>
              <a:gd name="connsiteX123" fmla="*/ 682854 w 837140"/>
              <a:gd name="connsiteY123" fmla="*/ 239945 h 486704"/>
              <a:gd name="connsiteX124" fmla="*/ 682854 w 837140"/>
              <a:gd name="connsiteY124" fmla="*/ 239945 h 486704"/>
              <a:gd name="connsiteX125" fmla="*/ 674093 w 837140"/>
              <a:gd name="connsiteY125" fmla="*/ 264280 h 486704"/>
              <a:gd name="connsiteX126" fmla="*/ 648784 w 837140"/>
              <a:gd name="connsiteY126" fmla="*/ 264280 h 486704"/>
              <a:gd name="connsiteX127" fmla="*/ 648784 w 837140"/>
              <a:gd name="connsiteY127" fmla="*/ 422946 h 486704"/>
              <a:gd name="connsiteX128" fmla="*/ 674093 w 837140"/>
              <a:gd name="connsiteY128" fmla="*/ 422946 h 486704"/>
              <a:gd name="connsiteX129" fmla="*/ 674093 w 837140"/>
              <a:gd name="connsiteY129" fmla="*/ 264280 h 486704"/>
              <a:gd name="connsiteX130" fmla="*/ 674093 w 837140"/>
              <a:gd name="connsiteY130" fmla="*/ 264280 h 486704"/>
              <a:gd name="connsiteX131" fmla="*/ 462861 w 837140"/>
              <a:gd name="connsiteY131" fmla="*/ 300296 h 486704"/>
              <a:gd name="connsiteX132" fmla="*/ 451180 w 837140"/>
              <a:gd name="connsiteY132" fmla="*/ 300296 h 486704"/>
              <a:gd name="connsiteX133" fmla="*/ 451180 w 837140"/>
              <a:gd name="connsiteY133" fmla="*/ 318791 h 486704"/>
              <a:gd name="connsiteX134" fmla="*/ 462861 w 837140"/>
              <a:gd name="connsiteY134" fmla="*/ 318791 h 486704"/>
              <a:gd name="connsiteX135" fmla="*/ 462861 w 837140"/>
              <a:gd name="connsiteY135" fmla="*/ 300296 h 486704"/>
              <a:gd name="connsiteX136" fmla="*/ 462861 w 837140"/>
              <a:gd name="connsiteY136" fmla="*/ 300296 h 486704"/>
              <a:gd name="connsiteX137" fmla="*/ 638076 w 837140"/>
              <a:gd name="connsiteY137" fmla="*/ 300296 h 486704"/>
              <a:gd name="connsiteX138" fmla="*/ 627369 w 837140"/>
              <a:gd name="connsiteY138" fmla="*/ 300296 h 486704"/>
              <a:gd name="connsiteX139" fmla="*/ 627369 w 837140"/>
              <a:gd name="connsiteY139" fmla="*/ 322685 h 486704"/>
              <a:gd name="connsiteX140" fmla="*/ 613741 w 837140"/>
              <a:gd name="connsiteY140" fmla="*/ 322685 h 486704"/>
              <a:gd name="connsiteX141" fmla="*/ 613741 w 837140"/>
              <a:gd name="connsiteY141" fmla="*/ 300296 h 486704"/>
              <a:gd name="connsiteX142" fmla="*/ 602060 w 837140"/>
              <a:gd name="connsiteY142" fmla="*/ 300296 h 486704"/>
              <a:gd name="connsiteX143" fmla="*/ 602060 w 837140"/>
              <a:gd name="connsiteY143" fmla="*/ 322685 h 486704"/>
              <a:gd name="connsiteX144" fmla="*/ 588432 w 837140"/>
              <a:gd name="connsiteY144" fmla="*/ 322685 h 486704"/>
              <a:gd name="connsiteX145" fmla="*/ 588432 w 837140"/>
              <a:gd name="connsiteY145" fmla="*/ 300296 h 486704"/>
              <a:gd name="connsiteX146" fmla="*/ 576751 w 837140"/>
              <a:gd name="connsiteY146" fmla="*/ 300296 h 486704"/>
              <a:gd name="connsiteX147" fmla="*/ 576751 w 837140"/>
              <a:gd name="connsiteY147" fmla="*/ 322685 h 486704"/>
              <a:gd name="connsiteX148" fmla="*/ 563123 w 837140"/>
              <a:gd name="connsiteY148" fmla="*/ 322685 h 486704"/>
              <a:gd name="connsiteX149" fmla="*/ 563123 w 837140"/>
              <a:gd name="connsiteY149" fmla="*/ 300296 h 486704"/>
              <a:gd name="connsiteX150" fmla="*/ 551442 w 837140"/>
              <a:gd name="connsiteY150" fmla="*/ 300296 h 486704"/>
              <a:gd name="connsiteX151" fmla="*/ 551442 w 837140"/>
              <a:gd name="connsiteY151" fmla="*/ 322685 h 486704"/>
              <a:gd name="connsiteX152" fmla="*/ 537814 w 837140"/>
              <a:gd name="connsiteY152" fmla="*/ 322685 h 486704"/>
              <a:gd name="connsiteX153" fmla="*/ 537814 w 837140"/>
              <a:gd name="connsiteY153" fmla="*/ 300296 h 486704"/>
              <a:gd name="connsiteX154" fmla="*/ 526133 w 837140"/>
              <a:gd name="connsiteY154" fmla="*/ 300296 h 486704"/>
              <a:gd name="connsiteX155" fmla="*/ 526133 w 837140"/>
              <a:gd name="connsiteY155" fmla="*/ 322685 h 486704"/>
              <a:gd name="connsiteX156" fmla="*/ 512505 w 837140"/>
              <a:gd name="connsiteY156" fmla="*/ 322685 h 486704"/>
              <a:gd name="connsiteX157" fmla="*/ 512505 w 837140"/>
              <a:gd name="connsiteY157" fmla="*/ 300296 h 486704"/>
              <a:gd name="connsiteX158" fmla="*/ 500824 w 837140"/>
              <a:gd name="connsiteY158" fmla="*/ 300296 h 486704"/>
              <a:gd name="connsiteX159" fmla="*/ 500824 w 837140"/>
              <a:gd name="connsiteY159" fmla="*/ 322685 h 486704"/>
              <a:gd name="connsiteX160" fmla="*/ 487196 w 837140"/>
              <a:gd name="connsiteY160" fmla="*/ 322685 h 486704"/>
              <a:gd name="connsiteX161" fmla="*/ 487196 w 837140"/>
              <a:gd name="connsiteY161" fmla="*/ 300296 h 486704"/>
              <a:gd name="connsiteX162" fmla="*/ 475515 w 837140"/>
              <a:gd name="connsiteY162" fmla="*/ 300296 h 486704"/>
              <a:gd name="connsiteX163" fmla="*/ 475515 w 837140"/>
              <a:gd name="connsiteY163" fmla="*/ 318791 h 486704"/>
              <a:gd name="connsiteX164" fmla="*/ 479409 w 837140"/>
              <a:gd name="connsiteY164" fmla="*/ 318791 h 486704"/>
              <a:gd name="connsiteX165" fmla="*/ 479409 w 837140"/>
              <a:gd name="connsiteY165" fmla="*/ 328525 h 486704"/>
              <a:gd name="connsiteX166" fmla="*/ 638076 w 837140"/>
              <a:gd name="connsiteY166" fmla="*/ 328525 h 486704"/>
              <a:gd name="connsiteX167" fmla="*/ 638076 w 837140"/>
              <a:gd name="connsiteY167" fmla="*/ 300296 h 486704"/>
              <a:gd name="connsiteX168" fmla="*/ 638076 w 837140"/>
              <a:gd name="connsiteY168" fmla="*/ 300296 h 486704"/>
              <a:gd name="connsiteX169" fmla="*/ 618608 w 837140"/>
              <a:gd name="connsiteY169" fmla="*/ 332419 h 486704"/>
              <a:gd name="connsiteX170" fmla="*/ 599139 w 837140"/>
              <a:gd name="connsiteY170" fmla="*/ 332419 h 486704"/>
              <a:gd name="connsiteX171" fmla="*/ 599139 w 837140"/>
              <a:gd name="connsiteY171" fmla="*/ 367462 h 486704"/>
              <a:gd name="connsiteX172" fmla="*/ 618608 w 837140"/>
              <a:gd name="connsiteY172" fmla="*/ 367462 h 486704"/>
              <a:gd name="connsiteX173" fmla="*/ 618608 w 837140"/>
              <a:gd name="connsiteY173" fmla="*/ 332419 h 486704"/>
              <a:gd name="connsiteX174" fmla="*/ 618608 w 837140"/>
              <a:gd name="connsiteY174" fmla="*/ 332419 h 486704"/>
              <a:gd name="connsiteX175" fmla="*/ 595246 w 837140"/>
              <a:gd name="connsiteY175" fmla="*/ 332419 h 486704"/>
              <a:gd name="connsiteX176" fmla="*/ 575778 w 837140"/>
              <a:gd name="connsiteY176" fmla="*/ 332419 h 486704"/>
              <a:gd name="connsiteX177" fmla="*/ 575778 w 837140"/>
              <a:gd name="connsiteY177" fmla="*/ 367462 h 486704"/>
              <a:gd name="connsiteX178" fmla="*/ 595246 w 837140"/>
              <a:gd name="connsiteY178" fmla="*/ 367462 h 486704"/>
              <a:gd name="connsiteX179" fmla="*/ 595246 w 837140"/>
              <a:gd name="connsiteY179" fmla="*/ 332419 h 486704"/>
              <a:gd name="connsiteX180" fmla="*/ 595246 w 837140"/>
              <a:gd name="connsiteY180" fmla="*/ 332419 h 486704"/>
              <a:gd name="connsiteX181" fmla="*/ 572857 w 837140"/>
              <a:gd name="connsiteY181" fmla="*/ 332419 h 486704"/>
              <a:gd name="connsiteX182" fmla="*/ 553389 w 837140"/>
              <a:gd name="connsiteY182" fmla="*/ 332419 h 486704"/>
              <a:gd name="connsiteX183" fmla="*/ 553389 w 837140"/>
              <a:gd name="connsiteY183" fmla="*/ 367462 h 486704"/>
              <a:gd name="connsiteX184" fmla="*/ 572857 w 837140"/>
              <a:gd name="connsiteY184" fmla="*/ 367462 h 486704"/>
              <a:gd name="connsiteX185" fmla="*/ 572857 w 837140"/>
              <a:gd name="connsiteY185" fmla="*/ 332419 h 486704"/>
              <a:gd name="connsiteX186" fmla="*/ 572857 w 837140"/>
              <a:gd name="connsiteY186" fmla="*/ 332419 h 486704"/>
              <a:gd name="connsiteX187" fmla="*/ 638076 w 837140"/>
              <a:gd name="connsiteY187" fmla="*/ 332419 h 486704"/>
              <a:gd name="connsiteX188" fmla="*/ 621528 w 837140"/>
              <a:gd name="connsiteY188" fmla="*/ 332419 h 486704"/>
              <a:gd name="connsiteX189" fmla="*/ 621528 w 837140"/>
              <a:gd name="connsiteY189" fmla="*/ 367462 h 486704"/>
              <a:gd name="connsiteX190" fmla="*/ 638076 w 837140"/>
              <a:gd name="connsiteY190" fmla="*/ 367462 h 486704"/>
              <a:gd name="connsiteX191" fmla="*/ 638076 w 837140"/>
              <a:gd name="connsiteY191" fmla="*/ 332419 h 486704"/>
              <a:gd name="connsiteX192" fmla="*/ 638076 w 837140"/>
              <a:gd name="connsiteY192" fmla="*/ 332419 h 486704"/>
              <a:gd name="connsiteX193" fmla="*/ 638076 w 837140"/>
              <a:gd name="connsiteY193" fmla="*/ 370382 h 486704"/>
              <a:gd name="connsiteX194" fmla="*/ 492063 w 837140"/>
              <a:gd name="connsiteY194" fmla="*/ 370382 h 486704"/>
              <a:gd name="connsiteX195" fmla="*/ 492063 w 837140"/>
              <a:gd name="connsiteY195" fmla="*/ 421972 h 486704"/>
              <a:gd name="connsiteX196" fmla="*/ 546575 w 837140"/>
              <a:gd name="connsiteY196" fmla="*/ 421972 h 486704"/>
              <a:gd name="connsiteX197" fmla="*/ 546575 w 837140"/>
              <a:gd name="connsiteY197" fmla="*/ 378169 h 486704"/>
              <a:gd name="connsiteX198" fmla="*/ 556309 w 837140"/>
              <a:gd name="connsiteY198" fmla="*/ 378169 h 486704"/>
              <a:gd name="connsiteX199" fmla="*/ 556309 w 837140"/>
              <a:gd name="connsiteY199" fmla="*/ 421972 h 486704"/>
              <a:gd name="connsiteX200" fmla="*/ 568963 w 837140"/>
              <a:gd name="connsiteY200" fmla="*/ 421972 h 486704"/>
              <a:gd name="connsiteX201" fmla="*/ 568963 w 837140"/>
              <a:gd name="connsiteY201" fmla="*/ 378169 h 486704"/>
              <a:gd name="connsiteX202" fmla="*/ 578698 w 837140"/>
              <a:gd name="connsiteY202" fmla="*/ 378169 h 486704"/>
              <a:gd name="connsiteX203" fmla="*/ 578698 w 837140"/>
              <a:gd name="connsiteY203" fmla="*/ 421972 h 486704"/>
              <a:gd name="connsiteX204" fmla="*/ 591352 w 837140"/>
              <a:gd name="connsiteY204" fmla="*/ 421972 h 486704"/>
              <a:gd name="connsiteX205" fmla="*/ 591352 w 837140"/>
              <a:gd name="connsiteY205" fmla="*/ 378169 h 486704"/>
              <a:gd name="connsiteX206" fmla="*/ 601086 w 837140"/>
              <a:gd name="connsiteY206" fmla="*/ 378169 h 486704"/>
              <a:gd name="connsiteX207" fmla="*/ 601086 w 837140"/>
              <a:gd name="connsiteY207" fmla="*/ 421972 h 486704"/>
              <a:gd name="connsiteX208" fmla="*/ 613741 w 837140"/>
              <a:gd name="connsiteY208" fmla="*/ 421972 h 486704"/>
              <a:gd name="connsiteX209" fmla="*/ 613741 w 837140"/>
              <a:gd name="connsiteY209" fmla="*/ 378169 h 486704"/>
              <a:gd name="connsiteX210" fmla="*/ 623475 w 837140"/>
              <a:gd name="connsiteY210" fmla="*/ 378169 h 486704"/>
              <a:gd name="connsiteX211" fmla="*/ 623475 w 837140"/>
              <a:gd name="connsiteY211" fmla="*/ 421972 h 486704"/>
              <a:gd name="connsiteX212" fmla="*/ 637103 w 837140"/>
              <a:gd name="connsiteY212" fmla="*/ 421972 h 486704"/>
              <a:gd name="connsiteX213" fmla="*/ 637103 w 837140"/>
              <a:gd name="connsiteY213" fmla="*/ 370382 h 486704"/>
              <a:gd name="connsiteX214" fmla="*/ 638076 w 837140"/>
              <a:gd name="connsiteY214" fmla="*/ 370382 h 486704"/>
              <a:gd name="connsiteX215" fmla="*/ 819132 w 837140"/>
              <a:gd name="connsiteY215" fmla="*/ 269147 h 486704"/>
              <a:gd name="connsiteX216" fmla="*/ 781169 w 837140"/>
              <a:gd name="connsiteY216" fmla="*/ 269147 h 486704"/>
              <a:gd name="connsiteX217" fmla="*/ 781169 w 837140"/>
              <a:gd name="connsiteY217" fmla="*/ 302243 h 486704"/>
              <a:gd name="connsiteX218" fmla="*/ 819132 w 837140"/>
              <a:gd name="connsiteY218" fmla="*/ 302243 h 486704"/>
              <a:gd name="connsiteX219" fmla="*/ 819132 w 837140"/>
              <a:gd name="connsiteY219" fmla="*/ 269147 h 486704"/>
              <a:gd name="connsiteX220" fmla="*/ 819132 w 837140"/>
              <a:gd name="connsiteY220" fmla="*/ 269147 h 486704"/>
              <a:gd name="connsiteX221" fmla="*/ 424898 w 837140"/>
              <a:gd name="connsiteY221" fmla="*/ 318791 h 486704"/>
              <a:gd name="connsiteX222" fmla="*/ 437552 w 837140"/>
              <a:gd name="connsiteY222" fmla="*/ 318791 h 486704"/>
              <a:gd name="connsiteX223" fmla="*/ 437552 w 837140"/>
              <a:gd name="connsiteY223" fmla="*/ 300296 h 486704"/>
              <a:gd name="connsiteX224" fmla="*/ 424898 w 837140"/>
              <a:gd name="connsiteY224" fmla="*/ 300296 h 486704"/>
              <a:gd name="connsiteX225" fmla="*/ 424898 w 837140"/>
              <a:gd name="connsiteY225" fmla="*/ 318791 h 486704"/>
              <a:gd name="connsiteX226" fmla="*/ 424898 w 837140"/>
              <a:gd name="connsiteY226" fmla="*/ 318791 h 486704"/>
              <a:gd name="connsiteX227" fmla="*/ 17035 w 837140"/>
              <a:gd name="connsiteY227" fmla="*/ 306137 h 486704"/>
              <a:gd name="connsiteX228" fmla="*/ 17035 w 837140"/>
              <a:gd name="connsiteY228" fmla="*/ 345073 h 486704"/>
              <a:gd name="connsiteX229" fmla="*/ 54998 w 837140"/>
              <a:gd name="connsiteY229" fmla="*/ 345073 h 486704"/>
              <a:gd name="connsiteX230" fmla="*/ 54998 w 837140"/>
              <a:gd name="connsiteY230" fmla="*/ 306137 h 486704"/>
              <a:gd name="connsiteX231" fmla="*/ 17035 w 837140"/>
              <a:gd name="connsiteY231" fmla="*/ 306137 h 486704"/>
              <a:gd name="connsiteX232" fmla="*/ 17035 w 837140"/>
              <a:gd name="connsiteY232" fmla="*/ 306137 h 486704"/>
              <a:gd name="connsiteX233" fmla="*/ 17035 w 837140"/>
              <a:gd name="connsiteY233" fmla="*/ 347994 h 486704"/>
              <a:gd name="connsiteX234" fmla="*/ 17035 w 837140"/>
              <a:gd name="connsiteY234" fmla="*/ 379142 h 486704"/>
              <a:gd name="connsiteX235" fmla="*/ 66679 w 837140"/>
              <a:gd name="connsiteY235" fmla="*/ 379142 h 486704"/>
              <a:gd name="connsiteX236" fmla="*/ 66679 w 837140"/>
              <a:gd name="connsiteY236" fmla="*/ 347994 h 486704"/>
              <a:gd name="connsiteX237" fmla="*/ 17035 w 837140"/>
              <a:gd name="connsiteY237" fmla="*/ 347994 h 486704"/>
              <a:gd name="connsiteX238" fmla="*/ 17035 w 837140"/>
              <a:gd name="connsiteY238" fmla="*/ 347994 h 486704"/>
              <a:gd name="connsiteX239" fmla="*/ 17035 w 837140"/>
              <a:gd name="connsiteY239" fmla="*/ 382063 h 486704"/>
              <a:gd name="connsiteX240" fmla="*/ 17035 w 837140"/>
              <a:gd name="connsiteY240" fmla="*/ 421972 h 486704"/>
              <a:gd name="connsiteX241" fmla="*/ 36503 w 837140"/>
              <a:gd name="connsiteY241" fmla="*/ 421972 h 486704"/>
              <a:gd name="connsiteX242" fmla="*/ 36503 w 837140"/>
              <a:gd name="connsiteY242" fmla="*/ 407371 h 486704"/>
              <a:gd name="connsiteX243" fmla="*/ 45264 w 837140"/>
              <a:gd name="connsiteY243" fmla="*/ 407371 h 486704"/>
              <a:gd name="connsiteX244" fmla="*/ 45264 w 837140"/>
              <a:gd name="connsiteY244" fmla="*/ 388877 h 486704"/>
              <a:gd name="connsiteX245" fmla="*/ 55972 w 837140"/>
              <a:gd name="connsiteY245" fmla="*/ 388877 h 486704"/>
              <a:gd name="connsiteX246" fmla="*/ 55972 w 837140"/>
              <a:gd name="connsiteY246" fmla="*/ 407371 h 486704"/>
              <a:gd name="connsiteX247" fmla="*/ 75440 w 837140"/>
              <a:gd name="connsiteY247" fmla="*/ 407371 h 486704"/>
              <a:gd name="connsiteX248" fmla="*/ 75440 w 837140"/>
              <a:gd name="connsiteY248" fmla="*/ 382063 h 486704"/>
              <a:gd name="connsiteX249" fmla="*/ 17035 w 837140"/>
              <a:gd name="connsiteY249" fmla="*/ 382063 h 486704"/>
              <a:gd name="connsiteX250" fmla="*/ 17035 w 837140"/>
              <a:gd name="connsiteY250" fmla="*/ 382063 h 486704"/>
              <a:gd name="connsiteX251" fmla="*/ 153313 w 837140"/>
              <a:gd name="connsiteY251" fmla="*/ 306137 h 486704"/>
              <a:gd name="connsiteX252" fmla="*/ 110483 w 837140"/>
              <a:gd name="connsiteY252" fmla="*/ 306137 h 486704"/>
              <a:gd name="connsiteX253" fmla="*/ 110483 w 837140"/>
              <a:gd name="connsiteY253" fmla="*/ 345073 h 486704"/>
              <a:gd name="connsiteX254" fmla="*/ 153313 w 837140"/>
              <a:gd name="connsiteY254" fmla="*/ 345073 h 486704"/>
              <a:gd name="connsiteX255" fmla="*/ 153313 w 837140"/>
              <a:gd name="connsiteY255" fmla="*/ 306137 h 486704"/>
              <a:gd name="connsiteX256" fmla="*/ 153313 w 837140"/>
              <a:gd name="connsiteY256" fmla="*/ 306137 h 486704"/>
              <a:gd name="connsiteX257" fmla="*/ 153313 w 837140"/>
              <a:gd name="connsiteY257" fmla="*/ 347994 h 486704"/>
              <a:gd name="connsiteX258" fmla="*/ 95882 w 837140"/>
              <a:gd name="connsiteY258" fmla="*/ 347994 h 486704"/>
              <a:gd name="connsiteX259" fmla="*/ 95882 w 837140"/>
              <a:gd name="connsiteY259" fmla="*/ 379142 h 486704"/>
              <a:gd name="connsiteX260" fmla="*/ 153313 w 837140"/>
              <a:gd name="connsiteY260" fmla="*/ 379142 h 486704"/>
              <a:gd name="connsiteX261" fmla="*/ 153313 w 837140"/>
              <a:gd name="connsiteY261" fmla="*/ 347994 h 486704"/>
              <a:gd name="connsiteX262" fmla="*/ 153313 w 837140"/>
              <a:gd name="connsiteY262" fmla="*/ 347994 h 486704"/>
              <a:gd name="connsiteX263" fmla="*/ 153313 w 837140"/>
              <a:gd name="connsiteY263" fmla="*/ 382063 h 486704"/>
              <a:gd name="connsiteX264" fmla="*/ 86148 w 837140"/>
              <a:gd name="connsiteY264" fmla="*/ 382063 h 486704"/>
              <a:gd name="connsiteX265" fmla="*/ 86148 w 837140"/>
              <a:gd name="connsiteY265" fmla="*/ 407371 h 486704"/>
              <a:gd name="connsiteX266" fmla="*/ 108536 w 837140"/>
              <a:gd name="connsiteY266" fmla="*/ 407371 h 486704"/>
              <a:gd name="connsiteX267" fmla="*/ 108536 w 837140"/>
              <a:gd name="connsiteY267" fmla="*/ 388877 h 486704"/>
              <a:gd name="connsiteX268" fmla="*/ 120217 w 837140"/>
              <a:gd name="connsiteY268" fmla="*/ 388877 h 486704"/>
              <a:gd name="connsiteX269" fmla="*/ 120217 w 837140"/>
              <a:gd name="connsiteY269" fmla="*/ 407371 h 486704"/>
              <a:gd name="connsiteX270" fmla="*/ 127031 w 837140"/>
              <a:gd name="connsiteY270" fmla="*/ 407371 h 486704"/>
              <a:gd name="connsiteX271" fmla="*/ 127031 w 837140"/>
              <a:gd name="connsiteY271" fmla="*/ 421972 h 486704"/>
              <a:gd name="connsiteX272" fmla="*/ 153313 w 837140"/>
              <a:gd name="connsiteY272" fmla="*/ 421972 h 486704"/>
              <a:gd name="connsiteX273" fmla="*/ 153313 w 837140"/>
              <a:gd name="connsiteY273" fmla="*/ 382063 h 486704"/>
              <a:gd name="connsiteX274" fmla="*/ 153313 w 837140"/>
              <a:gd name="connsiteY274" fmla="*/ 382063 h 486704"/>
              <a:gd name="connsiteX275" fmla="*/ 153313 w 837140"/>
              <a:gd name="connsiteY275" fmla="*/ 269147 h 486704"/>
              <a:gd name="connsiteX276" fmla="*/ 110483 w 837140"/>
              <a:gd name="connsiteY276" fmla="*/ 269147 h 486704"/>
              <a:gd name="connsiteX277" fmla="*/ 110483 w 837140"/>
              <a:gd name="connsiteY277" fmla="*/ 302243 h 486704"/>
              <a:gd name="connsiteX278" fmla="*/ 153313 w 837140"/>
              <a:gd name="connsiteY278" fmla="*/ 302243 h 486704"/>
              <a:gd name="connsiteX279" fmla="*/ 153313 w 837140"/>
              <a:gd name="connsiteY279" fmla="*/ 269147 h 486704"/>
              <a:gd name="connsiteX280" fmla="*/ 153313 w 837140"/>
              <a:gd name="connsiteY280" fmla="*/ 269147 h 486704"/>
              <a:gd name="connsiteX281" fmla="*/ 64733 w 837140"/>
              <a:gd name="connsiteY281" fmla="*/ 270121 h 486704"/>
              <a:gd name="connsiteX282" fmla="*/ 64733 w 837140"/>
              <a:gd name="connsiteY282" fmla="*/ 341180 h 486704"/>
              <a:gd name="connsiteX283" fmla="*/ 73493 w 837140"/>
              <a:gd name="connsiteY283" fmla="*/ 341180 h 486704"/>
              <a:gd name="connsiteX284" fmla="*/ 73493 w 837140"/>
              <a:gd name="connsiteY284" fmla="*/ 371355 h 486704"/>
              <a:gd name="connsiteX285" fmla="*/ 89068 w 837140"/>
              <a:gd name="connsiteY285" fmla="*/ 371355 h 486704"/>
              <a:gd name="connsiteX286" fmla="*/ 89068 w 837140"/>
              <a:gd name="connsiteY286" fmla="*/ 341180 h 486704"/>
              <a:gd name="connsiteX287" fmla="*/ 100749 w 837140"/>
              <a:gd name="connsiteY287" fmla="*/ 341180 h 486704"/>
              <a:gd name="connsiteX288" fmla="*/ 100749 w 837140"/>
              <a:gd name="connsiteY288" fmla="*/ 270121 h 486704"/>
              <a:gd name="connsiteX289" fmla="*/ 64733 w 837140"/>
              <a:gd name="connsiteY289" fmla="*/ 270121 h 486704"/>
              <a:gd name="connsiteX290" fmla="*/ 64733 w 837140"/>
              <a:gd name="connsiteY290" fmla="*/ 270121 h 486704"/>
              <a:gd name="connsiteX291" fmla="*/ 154287 w 837140"/>
              <a:gd name="connsiteY291" fmla="*/ 239945 h 486704"/>
              <a:gd name="connsiteX292" fmla="*/ 154287 w 837140"/>
              <a:gd name="connsiteY292" fmla="*/ 250653 h 486704"/>
              <a:gd name="connsiteX293" fmla="*/ 186410 w 837140"/>
              <a:gd name="connsiteY293" fmla="*/ 250653 h 486704"/>
              <a:gd name="connsiteX294" fmla="*/ 186410 w 837140"/>
              <a:gd name="connsiteY294" fmla="*/ 239945 h 486704"/>
              <a:gd name="connsiteX295" fmla="*/ 154287 w 837140"/>
              <a:gd name="connsiteY295" fmla="*/ 239945 h 486704"/>
              <a:gd name="connsiteX296" fmla="*/ 154287 w 837140"/>
              <a:gd name="connsiteY296" fmla="*/ 239945 h 486704"/>
              <a:gd name="connsiteX297" fmla="*/ 163048 w 837140"/>
              <a:gd name="connsiteY297" fmla="*/ 264280 h 486704"/>
              <a:gd name="connsiteX298" fmla="*/ 163048 w 837140"/>
              <a:gd name="connsiteY298" fmla="*/ 422946 h 486704"/>
              <a:gd name="connsiteX299" fmla="*/ 188357 w 837140"/>
              <a:gd name="connsiteY299" fmla="*/ 422946 h 486704"/>
              <a:gd name="connsiteX300" fmla="*/ 188357 w 837140"/>
              <a:gd name="connsiteY300" fmla="*/ 264280 h 486704"/>
              <a:gd name="connsiteX301" fmla="*/ 163048 w 837140"/>
              <a:gd name="connsiteY301" fmla="*/ 264280 h 486704"/>
              <a:gd name="connsiteX302" fmla="*/ 163048 w 837140"/>
              <a:gd name="connsiteY302" fmla="*/ 264280 h 486704"/>
              <a:gd name="connsiteX303" fmla="*/ 374280 w 837140"/>
              <a:gd name="connsiteY303" fmla="*/ 300296 h 486704"/>
              <a:gd name="connsiteX304" fmla="*/ 374280 w 837140"/>
              <a:gd name="connsiteY304" fmla="*/ 318791 h 486704"/>
              <a:gd name="connsiteX305" fmla="*/ 385961 w 837140"/>
              <a:gd name="connsiteY305" fmla="*/ 318791 h 486704"/>
              <a:gd name="connsiteX306" fmla="*/ 385961 w 837140"/>
              <a:gd name="connsiteY306" fmla="*/ 300296 h 486704"/>
              <a:gd name="connsiteX307" fmla="*/ 374280 w 837140"/>
              <a:gd name="connsiteY307" fmla="*/ 300296 h 486704"/>
              <a:gd name="connsiteX308" fmla="*/ 374280 w 837140"/>
              <a:gd name="connsiteY308" fmla="*/ 300296 h 486704"/>
              <a:gd name="connsiteX309" fmla="*/ 198091 w 837140"/>
              <a:gd name="connsiteY309" fmla="*/ 300296 h 486704"/>
              <a:gd name="connsiteX310" fmla="*/ 198091 w 837140"/>
              <a:gd name="connsiteY310" fmla="*/ 328525 h 486704"/>
              <a:gd name="connsiteX311" fmla="*/ 356758 w 837140"/>
              <a:gd name="connsiteY311" fmla="*/ 328525 h 486704"/>
              <a:gd name="connsiteX312" fmla="*/ 356758 w 837140"/>
              <a:gd name="connsiteY312" fmla="*/ 318791 h 486704"/>
              <a:gd name="connsiteX313" fmla="*/ 360652 w 837140"/>
              <a:gd name="connsiteY313" fmla="*/ 318791 h 486704"/>
              <a:gd name="connsiteX314" fmla="*/ 360652 w 837140"/>
              <a:gd name="connsiteY314" fmla="*/ 300296 h 486704"/>
              <a:gd name="connsiteX315" fmla="*/ 348971 w 837140"/>
              <a:gd name="connsiteY315" fmla="*/ 300296 h 486704"/>
              <a:gd name="connsiteX316" fmla="*/ 348971 w 837140"/>
              <a:gd name="connsiteY316" fmla="*/ 322685 h 486704"/>
              <a:gd name="connsiteX317" fmla="*/ 335343 w 837140"/>
              <a:gd name="connsiteY317" fmla="*/ 322685 h 486704"/>
              <a:gd name="connsiteX318" fmla="*/ 335343 w 837140"/>
              <a:gd name="connsiteY318" fmla="*/ 300296 h 486704"/>
              <a:gd name="connsiteX319" fmla="*/ 323662 w 837140"/>
              <a:gd name="connsiteY319" fmla="*/ 300296 h 486704"/>
              <a:gd name="connsiteX320" fmla="*/ 323662 w 837140"/>
              <a:gd name="connsiteY320" fmla="*/ 322685 h 486704"/>
              <a:gd name="connsiteX321" fmla="*/ 310034 w 837140"/>
              <a:gd name="connsiteY321" fmla="*/ 322685 h 486704"/>
              <a:gd name="connsiteX322" fmla="*/ 310034 w 837140"/>
              <a:gd name="connsiteY322" fmla="*/ 300296 h 486704"/>
              <a:gd name="connsiteX323" fmla="*/ 298353 w 837140"/>
              <a:gd name="connsiteY323" fmla="*/ 300296 h 486704"/>
              <a:gd name="connsiteX324" fmla="*/ 298353 w 837140"/>
              <a:gd name="connsiteY324" fmla="*/ 322685 h 486704"/>
              <a:gd name="connsiteX325" fmla="*/ 284725 w 837140"/>
              <a:gd name="connsiteY325" fmla="*/ 322685 h 486704"/>
              <a:gd name="connsiteX326" fmla="*/ 284725 w 837140"/>
              <a:gd name="connsiteY326" fmla="*/ 300296 h 486704"/>
              <a:gd name="connsiteX327" fmla="*/ 273044 w 837140"/>
              <a:gd name="connsiteY327" fmla="*/ 300296 h 486704"/>
              <a:gd name="connsiteX328" fmla="*/ 273044 w 837140"/>
              <a:gd name="connsiteY328" fmla="*/ 322685 h 486704"/>
              <a:gd name="connsiteX329" fmla="*/ 259416 w 837140"/>
              <a:gd name="connsiteY329" fmla="*/ 322685 h 486704"/>
              <a:gd name="connsiteX330" fmla="*/ 259416 w 837140"/>
              <a:gd name="connsiteY330" fmla="*/ 300296 h 486704"/>
              <a:gd name="connsiteX331" fmla="*/ 247735 w 837140"/>
              <a:gd name="connsiteY331" fmla="*/ 300296 h 486704"/>
              <a:gd name="connsiteX332" fmla="*/ 247735 w 837140"/>
              <a:gd name="connsiteY332" fmla="*/ 322685 h 486704"/>
              <a:gd name="connsiteX333" fmla="*/ 234107 w 837140"/>
              <a:gd name="connsiteY333" fmla="*/ 322685 h 486704"/>
              <a:gd name="connsiteX334" fmla="*/ 234107 w 837140"/>
              <a:gd name="connsiteY334" fmla="*/ 300296 h 486704"/>
              <a:gd name="connsiteX335" fmla="*/ 222426 w 837140"/>
              <a:gd name="connsiteY335" fmla="*/ 300296 h 486704"/>
              <a:gd name="connsiteX336" fmla="*/ 222426 w 837140"/>
              <a:gd name="connsiteY336" fmla="*/ 322685 h 486704"/>
              <a:gd name="connsiteX337" fmla="*/ 208798 w 837140"/>
              <a:gd name="connsiteY337" fmla="*/ 322685 h 486704"/>
              <a:gd name="connsiteX338" fmla="*/ 208798 w 837140"/>
              <a:gd name="connsiteY338" fmla="*/ 300296 h 486704"/>
              <a:gd name="connsiteX339" fmla="*/ 198091 w 837140"/>
              <a:gd name="connsiteY339" fmla="*/ 300296 h 486704"/>
              <a:gd name="connsiteX340" fmla="*/ 198091 w 837140"/>
              <a:gd name="connsiteY340" fmla="*/ 300296 h 486704"/>
              <a:gd name="connsiteX341" fmla="*/ 218533 w 837140"/>
              <a:gd name="connsiteY341" fmla="*/ 332419 h 486704"/>
              <a:gd name="connsiteX342" fmla="*/ 218533 w 837140"/>
              <a:gd name="connsiteY342" fmla="*/ 367462 h 486704"/>
              <a:gd name="connsiteX343" fmla="*/ 238001 w 837140"/>
              <a:gd name="connsiteY343" fmla="*/ 367462 h 486704"/>
              <a:gd name="connsiteX344" fmla="*/ 238001 w 837140"/>
              <a:gd name="connsiteY344" fmla="*/ 332419 h 486704"/>
              <a:gd name="connsiteX345" fmla="*/ 218533 w 837140"/>
              <a:gd name="connsiteY345" fmla="*/ 332419 h 486704"/>
              <a:gd name="connsiteX346" fmla="*/ 218533 w 837140"/>
              <a:gd name="connsiteY346" fmla="*/ 332419 h 486704"/>
              <a:gd name="connsiteX347" fmla="*/ 240921 w 837140"/>
              <a:gd name="connsiteY347" fmla="*/ 332419 h 486704"/>
              <a:gd name="connsiteX348" fmla="*/ 240921 w 837140"/>
              <a:gd name="connsiteY348" fmla="*/ 367462 h 486704"/>
              <a:gd name="connsiteX349" fmla="*/ 260390 w 837140"/>
              <a:gd name="connsiteY349" fmla="*/ 367462 h 486704"/>
              <a:gd name="connsiteX350" fmla="*/ 260390 w 837140"/>
              <a:gd name="connsiteY350" fmla="*/ 332419 h 486704"/>
              <a:gd name="connsiteX351" fmla="*/ 240921 w 837140"/>
              <a:gd name="connsiteY351" fmla="*/ 332419 h 486704"/>
              <a:gd name="connsiteX352" fmla="*/ 240921 w 837140"/>
              <a:gd name="connsiteY352" fmla="*/ 332419 h 486704"/>
              <a:gd name="connsiteX353" fmla="*/ 263310 w 837140"/>
              <a:gd name="connsiteY353" fmla="*/ 332419 h 486704"/>
              <a:gd name="connsiteX354" fmla="*/ 263310 w 837140"/>
              <a:gd name="connsiteY354" fmla="*/ 367462 h 486704"/>
              <a:gd name="connsiteX355" fmla="*/ 282778 w 837140"/>
              <a:gd name="connsiteY355" fmla="*/ 367462 h 486704"/>
              <a:gd name="connsiteX356" fmla="*/ 282778 w 837140"/>
              <a:gd name="connsiteY356" fmla="*/ 332419 h 486704"/>
              <a:gd name="connsiteX357" fmla="*/ 263310 w 837140"/>
              <a:gd name="connsiteY357" fmla="*/ 332419 h 486704"/>
              <a:gd name="connsiteX358" fmla="*/ 263310 w 837140"/>
              <a:gd name="connsiteY358" fmla="*/ 332419 h 486704"/>
              <a:gd name="connsiteX359" fmla="*/ 198091 w 837140"/>
              <a:gd name="connsiteY359" fmla="*/ 332419 h 486704"/>
              <a:gd name="connsiteX360" fmla="*/ 198091 w 837140"/>
              <a:gd name="connsiteY360" fmla="*/ 367462 h 486704"/>
              <a:gd name="connsiteX361" fmla="*/ 214639 w 837140"/>
              <a:gd name="connsiteY361" fmla="*/ 367462 h 486704"/>
              <a:gd name="connsiteX362" fmla="*/ 214639 w 837140"/>
              <a:gd name="connsiteY362" fmla="*/ 332419 h 486704"/>
              <a:gd name="connsiteX363" fmla="*/ 198091 w 837140"/>
              <a:gd name="connsiteY363" fmla="*/ 332419 h 486704"/>
              <a:gd name="connsiteX364" fmla="*/ 198091 w 837140"/>
              <a:gd name="connsiteY364" fmla="*/ 332419 h 486704"/>
              <a:gd name="connsiteX365" fmla="*/ 198091 w 837140"/>
              <a:gd name="connsiteY365" fmla="*/ 370382 h 486704"/>
              <a:gd name="connsiteX366" fmla="*/ 198091 w 837140"/>
              <a:gd name="connsiteY366" fmla="*/ 421972 h 486704"/>
              <a:gd name="connsiteX367" fmla="*/ 211719 w 837140"/>
              <a:gd name="connsiteY367" fmla="*/ 421972 h 486704"/>
              <a:gd name="connsiteX368" fmla="*/ 211719 w 837140"/>
              <a:gd name="connsiteY368" fmla="*/ 378169 h 486704"/>
              <a:gd name="connsiteX369" fmla="*/ 221453 w 837140"/>
              <a:gd name="connsiteY369" fmla="*/ 378169 h 486704"/>
              <a:gd name="connsiteX370" fmla="*/ 221453 w 837140"/>
              <a:gd name="connsiteY370" fmla="*/ 421972 h 486704"/>
              <a:gd name="connsiteX371" fmla="*/ 234107 w 837140"/>
              <a:gd name="connsiteY371" fmla="*/ 421972 h 486704"/>
              <a:gd name="connsiteX372" fmla="*/ 234107 w 837140"/>
              <a:gd name="connsiteY372" fmla="*/ 378169 h 486704"/>
              <a:gd name="connsiteX373" fmla="*/ 243842 w 837140"/>
              <a:gd name="connsiteY373" fmla="*/ 378169 h 486704"/>
              <a:gd name="connsiteX374" fmla="*/ 243842 w 837140"/>
              <a:gd name="connsiteY374" fmla="*/ 421972 h 486704"/>
              <a:gd name="connsiteX375" fmla="*/ 256496 w 837140"/>
              <a:gd name="connsiteY375" fmla="*/ 421972 h 486704"/>
              <a:gd name="connsiteX376" fmla="*/ 256496 w 837140"/>
              <a:gd name="connsiteY376" fmla="*/ 378169 h 486704"/>
              <a:gd name="connsiteX377" fmla="*/ 266230 w 837140"/>
              <a:gd name="connsiteY377" fmla="*/ 378169 h 486704"/>
              <a:gd name="connsiteX378" fmla="*/ 266230 w 837140"/>
              <a:gd name="connsiteY378" fmla="*/ 421972 h 486704"/>
              <a:gd name="connsiteX379" fmla="*/ 278885 w 837140"/>
              <a:gd name="connsiteY379" fmla="*/ 421972 h 486704"/>
              <a:gd name="connsiteX380" fmla="*/ 278885 w 837140"/>
              <a:gd name="connsiteY380" fmla="*/ 378169 h 486704"/>
              <a:gd name="connsiteX381" fmla="*/ 288619 w 837140"/>
              <a:gd name="connsiteY381" fmla="*/ 378169 h 486704"/>
              <a:gd name="connsiteX382" fmla="*/ 288619 w 837140"/>
              <a:gd name="connsiteY382" fmla="*/ 421972 h 486704"/>
              <a:gd name="connsiteX383" fmla="*/ 343130 w 837140"/>
              <a:gd name="connsiteY383" fmla="*/ 421972 h 486704"/>
              <a:gd name="connsiteX384" fmla="*/ 343130 w 837140"/>
              <a:gd name="connsiteY384" fmla="*/ 370382 h 486704"/>
              <a:gd name="connsiteX385" fmla="*/ 198091 w 837140"/>
              <a:gd name="connsiteY385" fmla="*/ 370382 h 486704"/>
              <a:gd name="connsiteX386" fmla="*/ 198091 w 837140"/>
              <a:gd name="connsiteY386" fmla="*/ 370382 h 486704"/>
              <a:gd name="connsiteX387" fmla="*/ 17035 w 837140"/>
              <a:gd name="connsiteY387" fmla="*/ 269147 h 486704"/>
              <a:gd name="connsiteX388" fmla="*/ 17035 w 837140"/>
              <a:gd name="connsiteY388" fmla="*/ 302243 h 486704"/>
              <a:gd name="connsiteX389" fmla="*/ 54998 w 837140"/>
              <a:gd name="connsiteY389" fmla="*/ 302243 h 486704"/>
              <a:gd name="connsiteX390" fmla="*/ 54998 w 837140"/>
              <a:gd name="connsiteY390" fmla="*/ 269147 h 486704"/>
              <a:gd name="connsiteX391" fmla="*/ 17035 w 837140"/>
              <a:gd name="connsiteY391" fmla="*/ 269147 h 486704"/>
              <a:gd name="connsiteX392" fmla="*/ 17035 w 837140"/>
              <a:gd name="connsiteY392" fmla="*/ 269147 h 486704"/>
              <a:gd name="connsiteX393" fmla="*/ 412243 w 837140"/>
              <a:gd name="connsiteY393" fmla="*/ 318791 h 486704"/>
              <a:gd name="connsiteX394" fmla="*/ 412243 w 837140"/>
              <a:gd name="connsiteY394" fmla="*/ 300296 h 486704"/>
              <a:gd name="connsiteX395" fmla="*/ 399589 w 837140"/>
              <a:gd name="connsiteY395" fmla="*/ 300296 h 486704"/>
              <a:gd name="connsiteX396" fmla="*/ 399589 w 837140"/>
              <a:gd name="connsiteY396" fmla="*/ 318791 h 486704"/>
              <a:gd name="connsiteX397" fmla="*/ 412243 w 837140"/>
              <a:gd name="connsiteY397" fmla="*/ 318791 h 486704"/>
              <a:gd name="connsiteX398" fmla="*/ 412243 w 837140"/>
              <a:gd name="connsiteY398" fmla="*/ 318791 h 486704"/>
              <a:gd name="connsiteX399" fmla="*/ 425871 w 837140"/>
              <a:gd name="connsiteY399" fmla="*/ 131897 h 486704"/>
              <a:gd name="connsiteX400" fmla="*/ 425871 w 837140"/>
              <a:gd name="connsiteY400" fmla="*/ 94907 h 486704"/>
              <a:gd name="connsiteX401" fmla="*/ 418084 w 837140"/>
              <a:gd name="connsiteY401" fmla="*/ 90040 h 486704"/>
              <a:gd name="connsiteX402" fmla="*/ 410296 w 837140"/>
              <a:gd name="connsiteY402" fmla="*/ 94907 h 486704"/>
              <a:gd name="connsiteX403" fmla="*/ 410296 w 837140"/>
              <a:gd name="connsiteY403" fmla="*/ 131897 h 486704"/>
              <a:gd name="connsiteX404" fmla="*/ 425871 w 837140"/>
              <a:gd name="connsiteY404" fmla="*/ 131897 h 486704"/>
              <a:gd name="connsiteX405" fmla="*/ 425871 w 837140"/>
              <a:gd name="connsiteY405" fmla="*/ 131897 h 486704"/>
              <a:gd name="connsiteX406" fmla="*/ 432685 w 837140"/>
              <a:gd name="connsiteY406" fmla="*/ 212690 h 486704"/>
              <a:gd name="connsiteX407" fmla="*/ 432685 w 837140"/>
              <a:gd name="connsiteY407" fmla="*/ 143578 h 486704"/>
              <a:gd name="connsiteX408" fmla="*/ 404456 w 837140"/>
              <a:gd name="connsiteY408" fmla="*/ 143578 h 486704"/>
              <a:gd name="connsiteX409" fmla="*/ 404456 w 837140"/>
              <a:gd name="connsiteY409" fmla="*/ 212690 h 486704"/>
              <a:gd name="connsiteX410" fmla="*/ 432685 w 837140"/>
              <a:gd name="connsiteY410" fmla="*/ 212690 h 486704"/>
              <a:gd name="connsiteX411" fmla="*/ 432685 w 837140"/>
              <a:gd name="connsiteY411" fmla="*/ 212690 h 486704"/>
              <a:gd name="connsiteX412" fmla="*/ 454100 w 837140"/>
              <a:gd name="connsiteY412" fmla="*/ 249679 h 486704"/>
              <a:gd name="connsiteX413" fmla="*/ 454100 w 837140"/>
              <a:gd name="connsiteY413" fmla="*/ 225344 h 486704"/>
              <a:gd name="connsiteX414" fmla="*/ 382067 w 837140"/>
              <a:gd name="connsiteY414" fmla="*/ 225344 h 486704"/>
              <a:gd name="connsiteX415" fmla="*/ 382067 w 837140"/>
              <a:gd name="connsiteY415" fmla="*/ 249679 h 486704"/>
              <a:gd name="connsiteX416" fmla="*/ 454100 w 837140"/>
              <a:gd name="connsiteY416" fmla="*/ 249679 h 486704"/>
              <a:gd name="connsiteX417" fmla="*/ 454100 w 837140"/>
              <a:gd name="connsiteY417" fmla="*/ 249679 h 486704"/>
              <a:gd name="connsiteX418" fmla="*/ 418084 w 837140"/>
              <a:gd name="connsiteY418" fmla="*/ 266227 h 486704"/>
              <a:gd name="connsiteX419" fmla="*/ 424898 w 837140"/>
              <a:gd name="connsiteY419" fmla="*/ 273041 h 486704"/>
              <a:gd name="connsiteX420" fmla="*/ 424898 w 837140"/>
              <a:gd name="connsiteY420" fmla="*/ 274988 h 486704"/>
              <a:gd name="connsiteX421" fmla="*/ 437552 w 837140"/>
              <a:gd name="connsiteY421" fmla="*/ 274988 h 486704"/>
              <a:gd name="connsiteX422" fmla="*/ 437552 w 837140"/>
              <a:gd name="connsiteY422" fmla="*/ 273041 h 486704"/>
              <a:gd name="connsiteX423" fmla="*/ 444366 w 837140"/>
              <a:gd name="connsiteY423" fmla="*/ 266227 h 486704"/>
              <a:gd name="connsiteX424" fmla="*/ 444366 w 837140"/>
              <a:gd name="connsiteY424" fmla="*/ 266227 h 486704"/>
              <a:gd name="connsiteX425" fmla="*/ 451180 w 837140"/>
              <a:gd name="connsiteY425" fmla="*/ 273041 h 486704"/>
              <a:gd name="connsiteX426" fmla="*/ 451180 w 837140"/>
              <a:gd name="connsiteY426" fmla="*/ 274988 h 486704"/>
              <a:gd name="connsiteX427" fmla="*/ 463834 w 837140"/>
              <a:gd name="connsiteY427" fmla="*/ 274988 h 486704"/>
              <a:gd name="connsiteX428" fmla="*/ 463834 w 837140"/>
              <a:gd name="connsiteY428" fmla="*/ 273041 h 486704"/>
              <a:gd name="connsiteX429" fmla="*/ 470648 w 837140"/>
              <a:gd name="connsiteY429" fmla="*/ 266227 h 486704"/>
              <a:gd name="connsiteX430" fmla="*/ 470648 w 837140"/>
              <a:gd name="connsiteY430" fmla="*/ 266227 h 486704"/>
              <a:gd name="connsiteX431" fmla="*/ 477462 w 837140"/>
              <a:gd name="connsiteY431" fmla="*/ 273041 h 486704"/>
              <a:gd name="connsiteX432" fmla="*/ 477462 w 837140"/>
              <a:gd name="connsiteY432" fmla="*/ 274988 h 486704"/>
              <a:gd name="connsiteX433" fmla="*/ 490116 w 837140"/>
              <a:gd name="connsiteY433" fmla="*/ 274988 h 486704"/>
              <a:gd name="connsiteX434" fmla="*/ 490116 w 837140"/>
              <a:gd name="connsiteY434" fmla="*/ 273041 h 486704"/>
              <a:gd name="connsiteX435" fmla="*/ 496931 w 837140"/>
              <a:gd name="connsiteY435" fmla="*/ 266227 h 486704"/>
              <a:gd name="connsiteX436" fmla="*/ 496931 w 837140"/>
              <a:gd name="connsiteY436" fmla="*/ 266227 h 486704"/>
              <a:gd name="connsiteX437" fmla="*/ 503744 w 837140"/>
              <a:gd name="connsiteY437" fmla="*/ 273041 h 486704"/>
              <a:gd name="connsiteX438" fmla="*/ 503744 w 837140"/>
              <a:gd name="connsiteY438" fmla="*/ 274988 h 486704"/>
              <a:gd name="connsiteX439" fmla="*/ 516399 w 837140"/>
              <a:gd name="connsiteY439" fmla="*/ 274988 h 486704"/>
              <a:gd name="connsiteX440" fmla="*/ 516399 w 837140"/>
              <a:gd name="connsiteY440" fmla="*/ 273041 h 486704"/>
              <a:gd name="connsiteX441" fmla="*/ 523213 w 837140"/>
              <a:gd name="connsiteY441" fmla="*/ 266227 h 486704"/>
              <a:gd name="connsiteX442" fmla="*/ 523213 w 837140"/>
              <a:gd name="connsiteY442" fmla="*/ 266227 h 486704"/>
              <a:gd name="connsiteX443" fmla="*/ 530027 w 837140"/>
              <a:gd name="connsiteY443" fmla="*/ 273041 h 486704"/>
              <a:gd name="connsiteX444" fmla="*/ 530027 w 837140"/>
              <a:gd name="connsiteY444" fmla="*/ 274988 h 486704"/>
              <a:gd name="connsiteX445" fmla="*/ 542681 w 837140"/>
              <a:gd name="connsiteY445" fmla="*/ 274988 h 486704"/>
              <a:gd name="connsiteX446" fmla="*/ 542681 w 837140"/>
              <a:gd name="connsiteY446" fmla="*/ 273041 h 486704"/>
              <a:gd name="connsiteX447" fmla="*/ 549495 w 837140"/>
              <a:gd name="connsiteY447" fmla="*/ 266227 h 486704"/>
              <a:gd name="connsiteX448" fmla="*/ 549495 w 837140"/>
              <a:gd name="connsiteY448" fmla="*/ 266227 h 486704"/>
              <a:gd name="connsiteX449" fmla="*/ 556309 w 837140"/>
              <a:gd name="connsiteY449" fmla="*/ 273041 h 486704"/>
              <a:gd name="connsiteX450" fmla="*/ 556309 w 837140"/>
              <a:gd name="connsiteY450" fmla="*/ 274988 h 486704"/>
              <a:gd name="connsiteX451" fmla="*/ 568963 w 837140"/>
              <a:gd name="connsiteY451" fmla="*/ 274988 h 486704"/>
              <a:gd name="connsiteX452" fmla="*/ 568963 w 837140"/>
              <a:gd name="connsiteY452" fmla="*/ 273041 h 486704"/>
              <a:gd name="connsiteX453" fmla="*/ 575778 w 837140"/>
              <a:gd name="connsiteY453" fmla="*/ 266227 h 486704"/>
              <a:gd name="connsiteX454" fmla="*/ 575778 w 837140"/>
              <a:gd name="connsiteY454" fmla="*/ 266227 h 486704"/>
              <a:gd name="connsiteX455" fmla="*/ 582591 w 837140"/>
              <a:gd name="connsiteY455" fmla="*/ 273041 h 486704"/>
              <a:gd name="connsiteX456" fmla="*/ 582591 w 837140"/>
              <a:gd name="connsiteY456" fmla="*/ 274988 h 486704"/>
              <a:gd name="connsiteX457" fmla="*/ 595246 w 837140"/>
              <a:gd name="connsiteY457" fmla="*/ 274988 h 486704"/>
              <a:gd name="connsiteX458" fmla="*/ 595246 w 837140"/>
              <a:gd name="connsiteY458" fmla="*/ 273041 h 486704"/>
              <a:gd name="connsiteX459" fmla="*/ 602060 w 837140"/>
              <a:gd name="connsiteY459" fmla="*/ 266227 h 486704"/>
              <a:gd name="connsiteX460" fmla="*/ 602060 w 837140"/>
              <a:gd name="connsiteY460" fmla="*/ 266227 h 486704"/>
              <a:gd name="connsiteX461" fmla="*/ 608874 w 837140"/>
              <a:gd name="connsiteY461" fmla="*/ 273041 h 486704"/>
              <a:gd name="connsiteX462" fmla="*/ 608874 w 837140"/>
              <a:gd name="connsiteY462" fmla="*/ 274988 h 486704"/>
              <a:gd name="connsiteX463" fmla="*/ 621528 w 837140"/>
              <a:gd name="connsiteY463" fmla="*/ 274988 h 486704"/>
              <a:gd name="connsiteX464" fmla="*/ 621528 w 837140"/>
              <a:gd name="connsiteY464" fmla="*/ 273041 h 486704"/>
              <a:gd name="connsiteX465" fmla="*/ 628342 w 837140"/>
              <a:gd name="connsiteY465" fmla="*/ 266227 h 486704"/>
              <a:gd name="connsiteX466" fmla="*/ 628342 w 837140"/>
              <a:gd name="connsiteY466" fmla="*/ 266227 h 486704"/>
              <a:gd name="connsiteX467" fmla="*/ 635156 w 837140"/>
              <a:gd name="connsiteY467" fmla="*/ 273041 h 486704"/>
              <a:gd name="connsiteX468" fmla="*/ 635156 w 837140"/>
              <a:gd name="connsiteY468" fmla="*/ 274988 h 486704"/>
              <a:gd name="connsiteX469" fmla="*/ 645863 w 837140"/>
              <a:gd name="connsiteY469" fmla="*/ 274988 h 486704"/>
              <a:gd name="connsiteX470" fmla="*/ 645863 w 837140"/>
              <a:gd name="connsiteY470" fmla="*/ 259413 h 486704"/>
              <a:gd name="connsiteX471" fmla="*/ 205878 w 837140"/>
              <a:gd name="connsiteY471" fmla="*/ 259413 h 486704"/>
              <a:gd name="connsiteX472" fmla="*/ 205878 w 837140"/>
              <a:gd name="connsiteY472" fmla="*/ 274988 h 486704"/>
              <a:gd name="connsiteX473" fmla="*/ 216586 w 837140"/>
              <a:gd name="connsiteY473" fmla="*/ 274988 h 486704"/>
              <a:gd name="connsiteX474" fmla="*/ 216586 w 837140"/>
              <a:gd name="connsiteY474" fmla="*/ 273041 h 486704"/>
              <a:gd name="connsiteX475" fmla="*/ 223400 w 837140"/>
              <a:gd name="connsiteY475" fmla="*/ 266227 h 486704"/>
              <a:gd name="connsiteX476" fmla="*/ 223400 w 837140"/>
              <a:gd name="connsiteY476" fmla="*/ 266227 h 486704"/>
              <a:gd name="connsiteX477" fmla="*/ 230214 w 837140"/>
              <a:gd name="connsiteY477" fmla="*/ 273041 h 486704"/>
              <a:gd name="connsiteX478" fmla="*/ 230214 w 837140"/>
              <a:gd name="connsiteY478" fmla="*/ 274988 h 486704"/>
              <a:gd name="connsiteX479" fmla="*/ 242868 w 837140"/>
              <a:gd name="connsiteY479" fmla="*/ 274988 h 486704"/>
              <a:gd name="connsiteX480" fmla="*/ 242868 w 837140"/>
              <a:gd name="connsiteY480" fmla="*/ 273041 h 486704"/>
              <a:gd name="connsiteX481" fmla="*/ 249682 w 837140"/>
              <a:gd name="connsiteY481" fmla="*/ 266227 h 486704"/>
              <a:gd name="connsiteX482" fmla="*/ 249682 w 837140"/>
              <a:gd name="connsiteY482" fmla="*/ 266227 h 486704"/>
              <a:gd name="connsiteX483" fmla="*/ 256496 w 837140"/>
              <a:gd name="connsiteY483" fmla="*/ 273041 h 486704"/>
              <a:gd name="connsiteX484" fmla="*/ 256496 w 837140"/>
              <a:gd name="connsiteY484" fmla="*/ 274988 h 486704"/>
              <a:gd name="connsiteX485" fmla="*/ 269151 w 837140"/>
              <a:gd name="connsiteY485" fmla="*/ 274988 h 486704"/>
              <a:gd name="connsiteX486" fmla="*/ 269151 w 837140"/>
              <a:gd name="connsiteY486" fmla="*/ 273041 h 486704"/>
              <a:gd name="connsiteX487" fmla="*/ 275964 w 837140"/>
              <a:gd name="connsiteY487" fmla="*/ 266227 h 486704"/>
              <a:gd name="connsiteX488" fmla="*/ 275964 w 837140"/>
              <a:gd name="connsiteY488" fmla="*/ 266227 h 486704"/>
              <a:gd name="connsiteX489" fmla="*/ 282778 w 837140"/>
              <a:gd name="connsiteY489" fmla="*/ 273041 h 486704"/>
              <a:gd name="connsiteX490" fmla="*/ 282778 w 837140"/>
              <a:gd name="connsiteY490" fmla="*/ 274988 h 486704"/>
              <a:gd name="connsiteX491" fmla="*/ 295433 w 837140"/>
              <a:gd name="connsiteY491" fmla="*/ 274988 h 486704"/>
              <a:gd name="connsiteX492" fmla="*/ 295433 w 837140"/>
              <a:gd name="connsiteY492" fmla="*/ 273041 h 486704"/>
              <a:gd name="connsiteX493" fmla="*/ 302247 w 837140"/>
              <a:gd name="connsiteY493" fmla="*/ 266227 h 486704"/>
              <a:gd name="connsiteX494" fmla="*/ 302247 w 837140"/>
              <a:gd name="connsiteY494" fmla="*/ 266227 h 486704"/>
              <a:gd name="connsiteX495" fmla="*/ 309060 w 837140"/>
              <a:gd name="connsiteY495" fmla="*/ 273041 h 486704"/>
              <a:gd name="connsiteX496" fmla="*/ 309060 w 837140"/>
              <a:gd name="connsiteY496" fmla="*/ 274988 h 486704"/>
              <a:gd name="connsiteX497" fmla="*/ 321715 w 837140"/>
              <a:gd name="connsiteY497" fmla="*/ 274988 h 486704"/>
              <a:gd name="connsiteX498" fmla="*/ 321715 w 837140"/>
              <a:gd name="connsiteY498" fmla="*/ 273041 h 486704"/>
              <a:gd name="connsiteX499" fmla="*/ 328529 w 837140"/>
              <a:gd name="connsiteY499" fmla="*/ 266227 h 486704"/>
              <a:gd name="connsiteX500" fmla="*/ 328529 w 837140"/>
              <a:gd name="connsiteY500" fmla="*/ 266227 h 486704"/>
              <a:gd name="connsiteX501" fmla="*/ 335343 w 837140"/>
              <a:gd name="connsiteY501" fmla="*/ 273041 h 486704"/>
              <a:gd name="connsiteX502" fmla="*/ 335343 w 837140"/>
              <a:gd name="connsiteY502" fmla="*/ 274988 h 486704"/>
              <a:gd name="connsiteX503" fmla="*/ 347997 w 837140"/>
              <a:gd name="connsiteY503" fmla="*/ 274988 h 486704"/>
              <a:gd name="connsiteX504" fmla="*/ 347997 w 837140"/>
              <a:gd name="connsiteY504" fmla="*/ 273041 h 486704"/>
              <a:gd name="connsiteX505" fmla="*/ 354811 w 837140"/>
              <a:gd name="connsiteY505" fmla="*/ 266227 h 486704"/>
              <a:gd name="connsiteX506" fmla="*/ 354811 w 837140"/>
              <a:gd name="connsiteY506" fmla="*/ 266227 h 486704"/>
              <a:gd name="connsiteX507" fmla="*/ 361625 w 837140"/>
              <a:gd name="connsiteY507" fmla="*/ 273041 h 486704"/>
              <a:gd name="connsiteX508" fmla="*/ 361625 w 837140"/>
              <a:gd name="connsiteY508" fmla="*/ 274988 h 486704"/>
              <a:gd name="connsiteX509" fmla="*/ 374280 w 837140"/>
              <a:gd name="connsiteY509" fmla="*/ 274988 h 486704"/>
              <a:gd name="connsiteX510" fmla="*/ 374280 w 837140"/>
              <a:gd name="connsiteY510" fmla="*/ 273041 h 486704"/>
              <a:gd name="connsiteX511" fmla="*/ 381094 w 837140"/>
              <a:gd name="connsiteY511" fmla="*/ 266227 h 486704"/>
              <a:gd name="connsiteX512" fmla="*/ 381094 w 837140"/>
              <a:gd name="connsiteY512" fmla="*/ 266227 h 486704"/>
              <a:gd name="connsiteX513" fmla="*/ 387907 w 837140"/>
              <a:gd name="connsiteY513" fmla="*/ 273041 h 486704"/>
              <a:gd name="connsiteX514" fmla="*/ 387907 w 837140"/>
              <a:gd name="connsiteY514" fmla="*/ 274988 h 486704"/>
              <a:gd name="connsiteX515" fmla="*/ 400562 w 837140"/>
              <a:gd name="connsiteY515" fmla="*/ 274988 h 486704"/>
              <a:gd name="connsiteX516" fmla="*/ 400562 w 837140"/>
              <a:gd name="connsiteY516" fmla="*/ 273041 h 486704"/>
              <a:gd name="connsiteX517" fmla="*/ 407376 w 837140"/>
              <a:gd name="connsiteY517" fmla="*/ 266227 h 486704"/>
              <a:gd name="connsiteX518" fmla="*/ 407376 w 837140"/>
              <a:gd name="connsiteY518" fmla="*/ 266227 h 486704"/>
              <a:gd name="connsiteX519" fmla="*/ 414190 w 837140"/>
              <a:gd name="connsiteY519" fmla="*/ 273041 h 486704"/>
              <a:gd name="connsiteX520" fmla="*/ 414190 w 837140"/>
              <a:gd name="connsiteY520" fmla="*/ 274988 h 486704"/>
              <a:gd name="connsiteX521" fmla="*/ 426844 w 837140"/>
              <a:gd name="connsiteY521" fmla="*/ 274988 h 486704"/>
              <a:gd name="connsiteX522" fmla="*/ 426844 w 837140"/>
              <a:gd name="connsiteY522" fmla="*/ 273041 h 486704"/>
              <a:gd name="connsiteX523" fmla="*/ 418084 w 837140"/>
              <a:gd name="connsiteY523" fmla="*/ 266227 h 486704"/>
              <a:gd name="connsiteX524" fmla="*/ 418084 w 837140"/>
              <a:gd name="connsiteY524" fmla="*/ 266227 h 486704"/>
              <a:gd name="connsiteX525" fmla="*/ 418084 w 837140"/>
              <a:gd name="connsiteY525" fmla="*/ 266227 h 486704"/>
              <a:gd name="connsiteX526" fmla="*/ 418084 w 837140"/>
              <a:gd name="connsiteY526" fmla="*/ 266227 h 486704"/>
              <a:gd name="connsiteX527" fmla="*/ 638076 w 837140"/>
              <a:gd name="connsiteY527" fmla="*/ 296403 h 486704"/>
              <a:gd name="connsiteX528" fmla="*/ 638076 w 837140"/>
              <a:gd name="connsiteY528" fmla="*/ 277908 h 486704"/>
              <a:gd name="connsiteX529" fmla="*/ 627369 w 837140"/>
              <a:gd name="connsiteY529" fmla="*/ 277908 h 486704"/>
              <a:gd name="connsiteX530" fmla="*/ 627369 w 837140"/>
              <a:gd name="connsiteY530" fmla="*/ 291536 h 486704"/>
              <a:gd name="connsiteX531" fmla="*/ 614714 w 837140"/>
              <a:gd name="connsiteY531" fmla="*/ 291536 h 486704"/>
              <a:gd name="connsiteX532" fmla="*/ 614714 w 837140"/>
              <a:gd name="connsiteY532" fmla="*/ 277908 h 486704"/>
              <a:gd name="connsiteX533" fmla="*/ 602060 w 837140"/>
              <a:gd name="connsiteY533" fmla="*/ 277908 h 486704"/>
              <a:gd name="connsiteX534" fmla="*/ 602060 w 837140"/>
              <a:gd name="connsiteY534" fmla="*/ 291536 h 486704"/>
              <a:gd name="connsiteX535" fmla="*/ 589405 w 837140"/>
              <a:gd name="connsiteY535" fmla="*/ 291536 h 486704"/>
              <a:gd name="connsiteX536" fmla="*/ 589405 w 837140"/>
              <a:gd name="connsiteY536" fmla="*/ 277908 h 486704"/>
              <a:gd name="connsiteX537" fmla="*/ 576751 w 837140"/>
              <a:gd name="connsiteY537" fmla="*/ 277908 h 486704"/>
              <a:gd name="connsiteX538" fmla="*/ 576751 w 837140"/>
              <a:gd name="connsiteY538" fmla="*/ 291536 h 486704"/>
              <a:gd name="connsiteX539" fmla="*/ 564096 w 837140"/>
              <a:gd name="connsiteY539" fmla="*/ 291536 h 486704"/>
              <a:gd name="connsiteX540" fmla="*/ 564096 w 837140"/>
              <a:gd name="connsiteY540" fmla="*/ 277908 h 486704"/>
              <a:gd name="connsiteX541" fmla="*/ 551442 w 837140"/>
              <a:gd name="connsiteY541" fmla="*/ 277908 h 486704"/>
              <a:gd name="connsiteX542" fmla="*/ 551442 w 837140"/>
              <a:gd name="connsiteY542" fmla="*/ 291536 h 486704"/>
              <a:gd name="connsiteX543" fmla="*/ 538787 w 837140"/>
              <a:gd name="connsiteY543" fmla="*/ 291536 h 486704"/>
              <a:gd name="connsiteX544" fmla="*/ 538787 w 837140"/>
              <a:gd name="connsiteY544" fmla="*/ 277908 h 486704"/>
              <a:gd name="connsiteX545" fmla="*/ 526133 w 837140"/>
              <a:gd name="connsiteY545" fmla="*/ 277908 h 486704"/>
              <a:gd name="connsiteX546" fmla="*/ 526133 w 837140"/>
              <a:gd name="connsiteY546" fmla="*/ 291536 h 486704"/>
              <a:gd name="connsiteX547" fmla="*/ 513478 w 837140"/>
              <a:gd name="connsiteY547" fmla="*/ 291536 h 486704"/>
              <a:gd name="connsiteX548" fmla="*/ 513478 w 837140"/>
              <a:gd name="connsiteY548" fmla="*/ 277908 h 486704"/>
              <a:gd name="connsiteX549" fmla="*/ 500824 w 837140"/>
              <a:gd name="connsiteY549" fmla="*/ 277908 h 486704"/>
              <a:gd name="connsiteX550" fmla="*/ 500824 w 837140"/>
              <a:gd name="connsiteY550" fmla="*/ 291536 h 486704"/>
              <a:gd name="connsiteX551" fmla="*/ 488170 w 837140"/>
              <a:gd name="connsiteY551" fmla="*/ 291536 h 486704"/>
              <a:gd name="connsiteX552" fmla="*/ 488170 w 837140"/>
              <a:gd name="connsiteY552" fmla="*/ 277908 h 486704"/>
              <a:gd name="connsiteX553" fmla="*/ 475515 w 837140"/>
              <a:gd name="connsiteY553" fmla="*/ 277908 h 486704"/>
              <a:gd name="connsiteX554" fmla="*/ 475515 w 837140"/>
              <a:gd name="connsiteY554" fmla="*/ 291536 h 486704"/>
              <a:gd name="connsiteX555" fmla="*/ 462861 w 837140"/>
              <a:gd name="connsiteY555" fmla="*/ 291536 h 486704"/>
              <a:gd name="connsiteX556" fmla="*/ 462861 w 837140"/>
              <a:gd name="connsiteY556" fmla="*/ 277908 h 486704"/>
              <a:gd name="connsiteX557" fmla="*/ 450206 w 837140"/>
              <a:gd name="connsiteY557" fmla="*/ 277908 h 486704"/>
              <a:gd name="connsiteX558" fmla="*/ 450206 w 837140"/>
              <a:gd name="connsiteY558" fmla="*/ 291536 h 486704"/>
              <a:gd name="connsiteX559" fmla="*/ 437552 w 837140"/>
              <a:gd name="connsiteY559" fmla="*/ 291536 h 486704"/>
              <a:gd name="connsiteX560" fmla="*/ 437552 w 837140"/>
              <a:gd name="connsiteY560" fmla="*/ 277908 h 486704"/>
              <a:gd name="connsiteX561" fmla="*/ 424898 w 837140"/>
              <a:gd name="connsiteY561" fmla="*/ 277908 h 486704"/>
              <a:gd name="connsiteX562" fmla="*/ 424898 w 837140"/>
              <a:gd name="connsiteY562" fmla="*/ 291536 h 486704"/>
              <a:gd name="connsiteX563" fmla="*/ 412243 w 837140"/>
              <a:gd name="connsiteY563" fmla="*/ 291536 h 486704"/>
              <a:gd name="connsiteX564" fmla="*/ 412243 w 837140"/>
              <a:gd name="connsiteY564" fmla="*/ 277908 h 486704"/>
              <a:gd name="connsiteX565" fmla="*/ 399589 w 837140"/>
              <a:gd name="connsiteY565" fmla="*/ 277908 h 486704"/>
              <a:gd name="connsiteX566" fmla="*/ 399589 w 837140"/>
              <a:gd name="connsiteY566" fmla="*/ 291536 h 486704"/>
              <a:gd name="connsiteX567" fmla="*/ 386934 w 837140"/>
              <a:gd name="connsiteY567" fmla="*/ 291536 h 486704"/>
              <a:gd name="connsiteX568" fmla="*/ 386934 w 837140"/>
              <a:gd name="connsiteY568" fmla="*/ 277908 h 486704"/>
              <a:gd name="connsiteX569" fmla="*/ 374280 w 837140"/>
              <a:gd name="connsiteY569" fmla="*/ 277908 h 486704"/>
              <a:gd name="connsiteX570" fmla="*/ 374280 w 837140"/>
              <a:gd name="connsiteY570" fmla="*/ 291536 h 486704"/>
              <a:gd name="connsiteX571" fmla="*/ 361625 w 837140"/>
              <a:gd name="connsiteY571" fmla="*/ 291536 h 486704"/>
              <a:gd name="connsiteX572" fmla="*/ 361625 w 837140"/>
              <a:gd name="connsiteY572" fmla="*/ 277908 h 486704"/>
              <a:gd name="connsiteX573" fmla="*/ 348971 w 837140"/>
              <a:gd name="connsiteY573" fmla="*/ 277908 h 486704"/>
              <a:gd name="connsiteX574" fmla="*/ 348971 w 837140"/>
              <a:gd name="connsiteY574" fmla="*/ 291536 h 486704"/>
              <a:gd name="connsiteX575" fmla="*/ 336316 w 837140"/>
              <a:gd name="connsiteY575" fmla="*/ 291536 h 486704"/>
              <a:gd name="connsiteX576" fmla="*/ 336316 w 837140"/>
              <a:gd name="connsiteY576" fmla="*/ 277908 h 486704"/>
              <a:gd name="connsiteX577" fmla="*/ 323662 w 837140"/>
              <a:gd name="connsiteY577" fmla="*/ 277908 h 486704"/>
              <a:gd name="connsiteX578" fmla="*/ 323662 w 837140"/>
              <a:gd name="connsiteY578" fmla="*/ 291536 h 486704"/>
              <a:gd name="connsiteX579" fmla="*/ 311007 w 837140"/>
              <a:gd name="connsiteY579" fmla="*/ 291536 h 486704"/>
              <a:gd name="connsiteX580" fmla="*/ 311007 w 837140"/>
              <a:gd name="connsiteY580" fmla="*/ 277908 h 486704"/>
              <a:gd name="connsiteX581" fmla="*/ 298353 w 837140"/>
              <a:gd name="connsiteY581" fmla="*/ 277908 h 486704"/>
              <a:gd name="connsiteX582" fmla="*/ 298353 w 837140"/>
              <a:gd name="connsiteY582" fmla="*/ 291536 h 486704"/>
              <a:gd name="connsiteX583" fmla="*/ 285699 w 837140"/>
              <a:gd name="connsiteY583" fmla="*/ 291536 h 486704"/>
              <a:gd name="connsiteX584" fmla="*/ 285699 w 837140"/>
              <a:gd name="connsiteY584" fmla="*/ 277908 h 486704"/>
              <a:gd name="connsiteX585" fmla="*/ 273044 w 837140"/>
              <a:gd name="connsiteY585" fmla="*/ 277908 h 486704"/>
              <a:gd name="connsiteX586" fmla="*/ 273044 w 837140"/>
              <a:gd name="connsiteY586" fmla="*/ 291536 h 486704"/>
              <a:gd name="connsiteX587" fmla="*/ 260390 w 837140"/>
              <a:gd name="connsiteY587" fmla="*/ 291536 h 486704"/>
              <a:gd name="connsiteX588" fmla="*/ 260390 w 837140"/>
              <a:gd name="connsiteY588" fmla="*/ 277908 h 486704"/>
              <a:gd name="connsiteX589" fmla="*/ 247735 w 837140"/>
              <a:gd name="connsiteY589" fmla="*/ 277908 h 486704"/>
              <a:gd name="connsiteX590" fmla="*/ 247735 w 837140"/>
              <a:gd name="connsiteY590" fmla="*/ 291536 h 486704"/>
              <a:gd name="connsiteX591" fmla="*/ 235081 w 837140"/>
              <a:gd name="connsiteY591" fmla="*/ 291536 h 486704"/>
              <a:gd name="connsiteX592" fmla="*/ 235081 w 837140"/>
              <a:gd name="connsiteY592" fmla="*/ 277908 h 486704"/>
              <a:gd name="connsiteX593" fmla="*/ 222426 w 837140"/>
              <a:gd name="connsiteY593" fmla="*/ 277908 h 486704"/>
              <a:gd name="connsiteX594" fmla="*/ 222426 w 837140"/>
              <a:gd name="connsiteY594" fmla="*/ 291536 h 486704"/>
              <a:gd name="connsiteX595" fmla="*/ 209772 w 837140"/>
              <a:gd name="connsiteY595" fmla="*/ 291536 h 486704"/>
              <a:gd name="connsiteX596" fmla="*/ 209772 w 837140"/>
              <a:gd name="connsiteY596" fmla="*/ 277908 h 486704"/>
              <a:gd name="connsiteX597" fmla="*/ 199064 w 837140"/>
              <a:gd name="connsiteY597" fmla="*/ 277908 h 486704"/>
              <a:gd name="connsiteX598" fmla="*/ 199064 w 837140"/>
              <a:gd name="connsiteY598" fmla="*/ 296403 h 486704"/>
              <a:gd name="connsiteX599" fmla="*/ 638076 w 837140"/>
              <a:gd name="connsiteY599" fmla="*/ 296403 h 486704"/>
              <a:gd name="connsiteX600" fmla="*/ 638076 w 837140"/>
              <a:gd name="connsiteY600" fmla="*/ 296403 h 486704"/>
              <a:gd name="connsiteX601" fmla="*/ 461887 w 837140"/>
              <a:gd name="connsiteY601" fmla="*/ 330472 h 486704"/>
              <a:gd name="connsiteX602" fmla="*/ 493037 w 837140"/>
              <a:gd name="connsiteY602" fmla="*/ 352861 h 486704"/>
              <a:gd name="connsiteX603" fmla="*/ 493037 w 837140"/>
              <a:gd name="connsiteY603" fmla="*/ 367462 h 486704"/>
              <a:gd name="connsiteX604" fmla="*/ 550469 w 837140"/>
              <a:gd name="connsiteY604" fmla="*/ 367462 h 486704"/>
              <a:gd name="connsiteX605" fmla="*/ 550469 w 837140"/>
              <a:gd name="connsiteY605" fmla="*/ 332419 h 486704"/>
              <a:gd name="connsiteX606" fmla="*/ 476489 w 837140"/>
              <a:gd name="connsiteY606" fmla="*/ 332419 h 486704"/>
              <a:gd name="connsiteX607" fmla="*/ 476489 w 837140"/>
              <a:gd name="connsiteY607" fmla="*/ 321711 h 486704"/>
              <a:gd name="connsiteX608" fmla="*/ 361625 w 837140"/>
              <a:gd name="connsiteY608" fmla="*/ 321711 h 486704"/>
              <a:gd name="connsiteX609" fmla="*/ 361625 w 837140"/>
              <a:gd name="connsiteY609" fmla="*/ 332419 h 486704"/>
              <a:gd name="connsiteX610" fmla="*/ 287645 w 837140"/>
              <a:gd name="connsiteY610" fmla="*/ 332419 h 486704"/>
              <a:gd name="connsiteX611" fmla="*/ 287645 w 837140"/>
              <a:gd name="connsiteY611" fmla="*/ 367462 h 486704"/>
              <a:gd name="connsiteX612" fmla="*/ 345077 w 837140"/>
              <a:gd name="connsiteY612" fmla="*/ 367462 h 486704"/>
              <a:gd name="connsiteX613" fmla="*/ 345077 w 837140"/>
              <a:gd name="connsiteY613" fmla="*/ 352861 h 486704"/>
              <a:gd name="connsiteX614" fmla="*/ 376227 w 837140"/>
              <a:gd name="connsiteY614" fmla="*/ 330472 h 486704"/>
              <a:gd name="connsiteX615" fmla="*/ 461887 w 837140"/>
              <a:gd name="connsiteY615" fmla="*/ 330472 h 486704"/>
              <a:gd name="connsiteX616" fmla="*/ 461887 w 837140"/>
              <a:gd name="connsiteY616" fmla="*/ 330472 h 486704"/>
              <a:gd name="connsiteX617" fmla="*/ 431711 w 837140"/>
              <a:gd name="connsiteY617" fmla="*/ 348967 h 486704"/>
              <a:gd name="connsiteX618" fmla="*/ 453127 w 837140"/>
              <a:gd name="connsiteY618" fmla="*/ 372329 h 486704"/>
              <a:gd name="connsiteX619" fmla="*/ 453127 w 837140"/>
              <a:gd name="connsiteY619" fmla="*/ 422946 h 486704"/>
              <a:gd name="connsiteX620" fmla="*/ 463834 w 837140"/>
              <a:gd name="connsiteY620" fmla="*/ 422946 h 486704"/>
              <a:gd name="connsiteX621" fmla="*/ 463834 w 837140"/>
              <a:gd name="connsiteY621" fmla="*/ 352861 h 486704"/>
              <a:gd name="connsiteX622" fmla="*/ 455073 w 837140"/>
              <a:gd name="connsiteY622" fmla="*/ 344100 h 486704"/>
              <a:gd name="connsiteX623" fmla="*/ 380120 w 837140"/>
              <a:gd name="connsiteY623" fmla="*/ 344100 h 486704"/>
              <a:gd name="connsiteX624" fmla="*/ 371360 w 837140"/>
              <a:gd name="connsiteY624" fmla="*/ 352861 h 486704"/>
              <a:gd name="connsiteX625" fmla="*/ 371360 w 837140"/>
              <a:gd name="connsiteY625" fmla="*/ 422946 h 486704"/>
              <a:gd name="connsiteX626" fmla="*/ 382067 w 837140"/>
              <a:gd name="connsiteY626" fmla="*/ 422946 h 486704"/>
              <a:gd name="connsiteX627" fmla="*/ 382067 w 837140"/>
              <a:gd name="connsiteY627" fmla="*/ 372329 h 486704"/>
              <a:gd name="connsiteX628" fmla="*/ 403482 w 837140"/>
              <a:gd name="connsiteY628" fmla="*/ 348967 h 486704"/>
              <a:gd name="connsiteX629" fmla="*/ 431711 w 837140"/>
              <a:gd name="connsiteY629" fmla="*/ 348967 h 486704"/>
              <a:gd name="connsiteX630" fmla="*/ 431711 w 837140"/>
              <a:gd name="connsiteY630" fmla="*/ 348967 h 486704"/>
              <a:gd name="connsiteX631" fmla="*/ 437552 w 837140"/>
              <a:gd name="connsiteY631" fmla="*/ 372329 h 486704"/>
              <a:gd name="connsiteX632" fmla="*/ 437552 w 837140"/>
              <a:gd name="connsiteY632" fmla="*/ 422946 h 486704"/>
              <a:gd name="connsiteX633" fmla="*/ 445339 w 837140"/>
              <a:gd name="connsiteY633" fmla="*/ 422946 h 486704"/>
              <a:gd name="connsiteX634" fmla="*/ 445339 w 837140"/>
              <a:gd name="connsiteY634" fmla="*/ 368435 h 486704"/>
              <a:gd name="connsiteX635" fmla="*/ 432685 w 837140"/>
              <a:gd name="connsiteY635" fmla="*/ 355781 h 486704"/>
              <a:gd name="connsiteX636" fmla="*/ 404456 w 837140"/>
              <a:gd name="connsiteY636" fmla="*/ 355781 h 486704"/>
              <a:gd name="connsiteX637" fmla="*/ 391801 w 837140"/>
              <a:gd name="connsiteY637" fmla="*/ 368435 h 486704"/>
              <a:gd name="connsiteX638" fmla="*/ 391801 w 837140"/>
              <a:gd name="connsiteY638" fmla="*/ 422946 h 486704"/>
              <a:gd name="connsiteX639" fmla="*/ 399589 w 837140"/>
              <a:gd name="connsiteY639" fmla="*/ 422946 h 486704"/>
              <a:gd name="connsiteX640" fmla="*/ 399589 w 837140"/>
              <a:gd name="connsiteY640" fmla="*/ 372329 h 486704"/>
              <a:gd name="connsiteX641" fmla="*/ 437552 w 837140"/>
              <a:gd name="connsiteY641" fmla="*/ 372329 h 486704"/>
              <a:gd name="connsiteX642" fmla="*/ 437552 w 837140"/>
              <a:gd name="connsiteY642" fmla="*/ 372329 h 486704"/>
              <a:gd name="connsiteX643" fmla="*/ 430738 w 837140"/>
              <a:gd name="connsiteY643" fmla="*/ 422946 h 486704"/>
              <a:gd name="connsiteX644" fmla="*/ 430738 w 837140"/>
              <a:gd name="connsiteY644" fmla="*/ 386930 h 486704"/>
              <a:gd name="connsiteX645" fmla="*/ 426844 w 837140"/>
              <a:gd name="connsiteY645" fmla="*/ 384983 h 486704"/>
              <a:gd name="connsiteX646" fmla="*/ 411269 w 837140"/>
              <a:gd name="connsiteY646" fmla="*/ 384983 h 486704"/>
              <a:gd name="connsiteX647" fmla="*/ 407376 w 837140"/>
              <a:gd name="connsiteY647" fmla="*/ 386930 h 486704"/>
              <a:gd name="connsiteX648" fmla="*/ 407376 w 837140"/>
              <a:gd name="connsiteY648" fmla="*/ 422946 h 486704"/>
              <a:gd name="connsiteX649" fmla="*/ 430738 w 837140"/>
              <a:gd name="connsiteY649" fmla="*/ 422946 h 486704"/>
              <a:gd name="connsiteX650" fmla="*/ 430738 w 837140"/>
              <a:gd name="connsiteY650" fmla="*/ 422946 h 486704"/>
              <a:gd name="connsiteX651" fmla="*/ 361625 w 837140"/>
              <a:gd name="connsiteY651" fmla="*/ 457015 h 486704"/>
              <a:gd name="connsiteX652" fmla="*/ 475515 w 837140"/>
              <a:gd name="connsiteY652" fmla="*/ 457015 h 486704"/>
              <a:gd name="connsiteX653" fmla="*/ 475515 w 837140"/>
              <a:gd name="connsiteY653" fmla="*/ 466749 h 486704"/>
              <a:gd name="connsiteX654" fmla="*/ 361625 w 837140"/>
              <a:gd name="connsiteY654" fmla="*/ 466749 h 486704"/>
              <a:gd name="connsiteX655" fmla="*/ 361625 w 837140"/>
              <a:gd name="connsiteY655" fmla="*/ 457015 h 486704"/>
              <a:gd name="connsiteX656" fmla="*/ 361625 w 837140"/>
              <a:gd name="connsiteY656" fmla="*/ 457015 h 486704"/>
              <a:gd name="connsiteX657" fmla="*/ 343130 w 837140"/>
              <a:gd name="connsiteY657" fmla="*/ 472590 h 486704"/>
              <a:gd name="connsiteX658" fmla="*/ 494984 w 837140"/>
              <a:gd name="connsiteY658" fmla="*/ 472590 h 486704"/>
              <a:gd name="connsiteX659" fmla="*/ 494984 w 837140"/>
              <a:gd name="connsiteY659" fmla="*/ 482324 h 486704"/>
              <a:gd name="connsiteX660" fmla="*/ 343130 w 837140"/>
              <a:gd name="connsiteY660" fmla="*/ 482324 h 486704"/>
              <a:gd name="connsiteX661" fmla="*/ 343130 w 837140"/>
              <a:gd name="connsiteY661" fmla="*/ 472590 h 486704"/>
              <a:gd name="connsiteX662" fmla="*/ 343130 w 837140"/>
              <a:gd name="connsiteY662" fmla="*/ 472590 h 486704"/>
              <a:gd name="connsiteX663" fmla="*/ 382067 w 837140"/>
              <a:gd name="connsiteY663" fmla="*/ 442414 h 486704"/>
              <a:gd name="connsiteX664" fmla="*/ 455073 w 837140"/>
              <a:gd name="connsiteY664" fmla="*/ 442414 h 486704"/>
              <a:gd name="connsiteX665" fmla="*/ 455073 w 837140"/>
              <a:gd name="connsiteY665" fmla="*/ 452148 h 486704"/>
              <a:gd name="connsiteX666" fmla="*/ 382067 w 837140"/>
              <a:gd name="connsiteY666" fmla="*/ 452148 h 486704"/>
              <a:gd name="connsiteX667" fmla="*/ 382067 w 837140"/>
              <a:gd name="connsiteY667" fmla="*/ 442414 h 48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</a:cxnLst>
            <a:rect l="l" t="t" r="r" b="b"/>
            <a:pathLst>
              <a:path w="837140" h="486704">
                <a:moveTo>
                  <a:pt x="819132" y="306137"/>
                </a:moveTo>
                <a:lnTo>
                  <a:pt x="781169" y="306137"/>
                </a:lnTo>
                <a:lnTo>
                  <a:pt x="781169" y="345073"/>
                </a:lnTo>
                <a:lnTo>
                  <a:pt x="819132" y="345073"/>
                </a:lnTo>
                <a:lnTo>
                  <a:pt x="819132" y="306137"/>
                </a:lnTo>
                <a:lnTo>
                  <a:pt x="819132" y="306137"/>
                </a:lnTo>
                <a:close/>
                <a:moveTo>
                  <a:pt x="413216" y="16061"/>
                </a:moveTo>
                <a:lnTo>
                  <a:pt x="417110" y="16061"/>
                </a:lnTo>
                <a:lnTo>
                  <a:pt x="417110" y="7301"/>
                </a:lnTo>
                <a:lnTo>
                  <a:pt x="419057" y="7301"/>
                </a:lnTo>
                <a:lnTo>
                  <a:pt x="421004" y="7301"/>
                </a:lnTo>
                <a:lnTo>
                  <a:pt x="421004" y="16061"/>
                </a:lnTo>
                <a:lnTo>
                  <a:pt x="424898" y="16061"/>
                </a:lnTo>
                <a:lnTo>
                  <a:pt x="424898" y="25795"/>
                </a:lnTo>
                <a:lnTo>
                  <a:pt x="421004" y="25795"/>
                </a:lnTo>
                <a:lnTo>
                  <a:pt x="421004" y="45263"/>
                </a:lnTo>
                <a:lnTo>
                  <a:pt x="423924" y="53051"/>
                </a:lnTo>
                <a:lnTo>
                  <a:pt x="423924" y="79333"/>
                </a:lnTo>
                <a:lnTo>
                  <a:pt x="431711" y="89067"/>
                </a:lnTo>
                <a:lnTo>
                  <a:pt x="431711" y="131897"/>
                </a:lnTo>
                <a:lnTo>
                  <a:pt x="442419" y="131897"/>
                </a:lnTo>
                <a:lnTo>
                  <a:pt x="442419" y="212690"/>
                </a:lnTo>
                <a:lnTo>
                  <a:pt x="454100" y="212690"/>
                </a:lnTo>
                <a:lnTo>
                  <a:pt x="454100" y="202955"/>
                </a:lnTo>
                <a:lnTo>
                  <a:pt x="466754" y="202955"/>
                </a:lnTo>
                <a:lnTo>
                  <a:pt x="466754" y="249679"/>
                </a:lnTo>
                <a:lnTo>
                  <a:pt x="640996" y="249679"/>
                </a:lnTo>
                <a:lnTo>
                  <a:pt x="640996" y="222424"/>
                </a:lnTo>
                <a:lnTo>
                  <a:pt x="650731" y="222424"/>
                </a:lnTo>
                <a:lnTo>
                  <a:pt x="650731" y="230211"/>
                </a:lnTo>
                <a:lnTo>
                  <a:pt x="682854" y="230211"/>
                </a:lnTo>
                <a:lnTo>
                  <a:pt x="682854" y="221450"/>
                </a:lnTo>
                <a:lnTo>
                  <a:pt x="692588" y="221450"/>
                </a:lnTo>
                <a:lnTo>
                  <a:pt x="692588" y="248706"/>
                </a:lnTo>
                <a:lnTo>
                  <a:pt x="829840" y="248706"/>
                </a:lnTo>
                <a:lnTo>
                  <a:pt x="829840" y="432680"/>
                </a:lnTo>
                <a:lnTo>
                  <a:pt x="7301" y="432680"/>
                </a:lnTo>
                <a:lnTo>
                  <a:pt x="7301" y="248706"/>
                </a:lnTo>
                <a:lnTo>
                  <a:pt x="144553" y="248706"/>
                </a:lnTo>
                <a:lnTo>
                  <a:pt x="144553" y="221450"/>
                </a:lnTo>
                <a:lnTo>
                  <a:pt x="154287" y="221450"/>
                </a:lnTo>
                <a:lnTo>
                  <a:pt x="154287" y="230211"/>
                </a:lnTo>
                <a:lnTo>
                  <a:pt x="186410" y="230211"/>
                </a:lnTo>
                <a:lnTo>
                  <a:pt x="186410" y="222424"/>
                </a:lnTo>
                <a:lnTo>
                  <a:pt x="196144" y="222424"/>
                </a:lnTo>
                <a:lnTo>
                  <a:pt x="196144" y="249679"/>
                </a:lnTo>
                <a:lnTo>
                  <a:pt x="370386" y="249679"/>
                </a:lnTo>
                <a:lnTo>
                  <a:pt x="370386" y="202955"/>
                </a:lnTo>
                <a:lnTo>
                  <a:pt x="383040" y="202955"/>
                </a:lnTo>
                <a:lnTo>
                  <a:pt x="383040" y="212690"/>
                </a:lnTo>
                <a:lnTo>
                  <a:pt x="394722" y="212690"/>
                </a:lnTo>
                <a:lnTo>
                  <a:pt x="394722" y="131897"/>
                </a:lnTo>
                <a:lnTo>
                  <a:pt x="405429" y="131897"/>
                </a:lnTo>
                <a:lnTo>
                  <a:pt x="405429" y="89067"/>
                </a:lnTo>
                <a:lnTo>
                  <a:pt x="413216" y="79333"/>
                </a:lnTo>
                <a:lnTo>
                  <a:pt x="413216" y="53051"/>
                </a:lnTo>
                <a:lnTo>
                  <a:pt x="416137" y="45263"/>
                </a:lnTo>
                <a:lnTo>
                  <a:pt x="416137" y="25795"/>
                </a:lnTo>
                <a:lnTo>
                  <a:pt x="412243" y="25795"/>
                </a:lnTo>
                <a:lnTo>
                  <a:pt x="412243" y="16061"/>
                </a:lnTo>
                <a:lnTo>
                  <a:pt x="413216" y="16061"/>
                </a:lnTo>
                <a:close/>
                <a:moveTo>
                  <a:pt x="819132" y="347994"/>
                </a:moveTo>
                <a:lnTo>
                  <a:pt x="769488" y="347994"/>
                </a:lnTo>
                <a:lnTo>
                  <a:pt x="769488" y="379142"/>
                </a:lnTo>
                <a:lnTo>
                  <a:pt x="819132" y="379142"/>
                </a:lnTo>
                <a:lnTo>
                  <a:pt x="819132" y="347994"/>
                </a:lnTo>
                <a:lnTo>
                  <a:pt x="819132" y="347994"/>
                </a:lnTo>
                <a:close/>
                <a:moveTo>
                  <a:pt x="819132" y="382063"/>
                </a:moveTo>
                <a:lnTo>
                  <a:pt x="760727" y="382063"/>
                </a:lnTo>
                <a:lnTo>
                  <a:pt x="760727" y="407371"/>
                </a:lnTo>
                <a:lnTo>
                  <a:pt x="780195" y="407371"/>
                </a:lnTo>
                <a:lnTo>
                  <a:pt x="780195" y="388877"/>
                </a:lnTo>
                <a:lnTo>
                  <a:pt x="790903" y="388877"/>
                </a:lnTo>
                <a:lnTo>
                  <a:pt x="790903" y="407371"/>
                </a:lnTo>
                <a:lnTo>
                  <a:pt x="799664" y="407371"/>
                </a:lnTo>
                <a:lnTo>
                  <a:pt x="799664" y="421972"/>
                </a:lnTo>
                <a:lnTo>
                  <a:pt x="819132" y="421972"/>
                </a:lnTo>
                <a:lnTo>
                  <a:pt x="819132" y="382063"/>
                </a:lnTo>
                <a:lnTo>
                  <a:pt x="819132" y="382063"/>
                </a:lnTo>
                <a:close/>
                <a:moveTo>
                  <a:pt x="683827" y="306137"/>
                </a:moveTo>
                <a:lnTo>
                  <a:pt x="683827" y="345073"/>
                </a:lnTo>
                <a:lnTo>
                  <a:pt x="726657" y="345073"/>
                </a:lnTo>
                <a:lnTo>
                  <a:pt x="726657" y="306137"/>
                </a:lnTo>
                <a:lnTo>
                  <a:pt x="683827" y="306137"/>
                </a:lnTo>
                <a:lnTo>
                  <a:pt x="683827" y="306137"/>
                </a:lnTo>
                <a:close/>
                <a:moveTo>
                  <a:pt x="683827" y="347994"/>
                </a:moveTo>
                <a:lnTo>
                  <a:pt x="683827" y="379142"/>
                </a:lnTo>
                <a:lnTo>
                  <a:pt x="741259" y="379142"/>
                </a:lnTo>
                <a:lnTo>
                  <a:pt x="741259" y="347994"/>
                </a:lnTo>
                <a:lnTo>
                  <a:pt x="683827" y="347994"/>
                </a:lnTo>
                <a:lnTo>
                  <a:pt x="683827" y="347994"/>
                </a:lnTo>
                <a:close/>
                <a:moveTo>
                  <a:pt x="683827" y="382063"/>
                </a:moveTo>
                <a:lnTo>
                  <a:pt x="683827" y="421972"/>
                </a:lnTo>
                <a:lnTo>
                  <a:pt x="710109" y="421972"/>
                </a:lnTo>
                <a:lnTo>
                  <a:pt x="710109" y="407371"/>
                </a:lnTo>
                <a:lnTo>
                  <a:pt x="716923" y="407371"/>
                </a:lnTo>
                <a:lnTo>
                  <a:pt x="716923" y="388877"/>
                </a:lnTo>
                <a:lnTo>
                  <a:pt x="728604" y="388877"/>
                </a:lnTo>
                <a:lnTo>
                  <a:pt x="728604" y="407371"/>
                </a:lnTo>
                <a:lnTo>
                  <a:pt x="750993" y="407371"/>
                </a:lnTo>
                <a:lnTo>
                  <a:pt x="750993" y="382063"/>
                </a:lnTo>
                <a:lnTo>
                  <a:pt x="683827" y="382063"/>
                </a:lnTo>
                <a:lnTo>
                  <a:pt x="683827" y="382063"/>
                </a:lnTo>
                <a:close/>
                <a:moveTo>
                  <a:pt x="683827" y="269147"/>
                </a:moveTo>
                <a:lnTo>
                  <a:pt x="683827" y="302243"/>
                </a:lnTo>
                <a:lnTo>
                  <a:pt x="726657" y="302243"/>
                </a:lnTo>
                <a:lnTo>
                  <a:pt x="726657" y="269147"/>
                </a:lnTo>
                <a:lnTo>
                  <a:pt x="683827" y="269147"/>
                </a:lnTo>
                <a:lnTo>
                  <a:pt x="683827" y="269147"/>
                </a:lnTo>
                <a:close/>
                <a:moveTo>
                  <a:pt x="772408" y="270121"/>
                </a:moveTo>
                <a:lnTo>
                  <a:pt x="736392" y="270121"/>
                </a:lnTo>
                <a:lnTo>
                  <a:pt x="736392" y="341180"/>
                </a:lnTo>
                <a:lnTo>
                  <a:pt x="748072" y="341180"/>
                </a:lnTo>
                <a:lnTo>
                  <a:pt x="748072" y="371355"/>
                </a:lnTo>
                <a:lnTo>
                  <a:pt x="763647" y="371355"/>
                </a:lnTo>
                <a:lnTo>
                  <a:pt x="763647" y="341180"/>
                </a:lnTo>
                <a:lnTo>
                  <a:pt x="772408" y="341180"/>
                </a:lnTo>
                <a:lnTo>
                  <a:pt x="772408" y="270121"/>
                </a:lnTo>
                <a:lnTo>
                  <a:pt x="772408" y="270121"/>
                </a:lnTo>
                <a:close/>
                <a:moveTo>
                  <a:pt x="682854" y="239945"/>
                </a:moveTo>
                <a:lnTo>
                  <a:pt x="650731" y="239945"/>
                </a:lnTo>
                <a:lnTo>
                  <a:pt x="650731" y="250653"/>
                </a:lnTo>
                <a:lnTo>
                  <a:pt x="682854" y="250653"/>
                </a:lnTo>
                <a:lnTo>
                  <a:pt x="682854" y="239945"/>
                </a:lnTo>
                <a:lnTo>
                  <a:pt x="682854" y="239945"/>
                </a:lnTo>
                <a:close/>
                <a:moveTo>
                  <a:pt x="674093" y="264280"/>
                </a:moveTo>
                <a:lnTo>
                  <a:pt x="648784" y="264280"/>
                </a:lnTo>
                <a:lnTo>
                  <a:pt x="648784" y="422946"/>
                </a:lnTo>
                <a:lnTo>
                  <a:pt x="674093" y="422946"/>
                </a:lnTo>
                <a:lnTo>
                  <a:pt x="674093" y="264280"/>
                </a:lnTo>
                <a:lnTo>
                  <a:pt x="674093" y="264280"/>
                </a:lnTo>
                <a:close/>
                <a:moveTo>
                  <a:pt x="462861" y="300296"/>
                </a:moveTo>
                <a:lnTo>
                  <a:pt x="451180" y="300296"/>
                </a:lnTo>
                <a:lnTo>
                  <a:pt x="451180" y="318791"/>
                </a:lnTo>
                <a:lnTo>
                  <a:pt x="462861" y="318791"/>
                </a:lnTo>
                <a:lnTo>
                  <a:pt x="462861" y="300296"/>
                </a:lnTo>
                <a:lnTo>
                  <a:pt x="462861" y="300296"/>
                </a:lnTo>
                <a:close/>
                <a:moveTo>
                  <a:pt x="638076" y="300296"/>
                </a:moveTo>
                <a:lnTo>
                  <a:pt x="627369" y="300296"/>
                </a:lnTo>
                <a:lnTo>
                  <a:pt x="627369" y="322685"/>
                </a:lnTo>
                <a:lnTo>
                  <a:pt x="613741" y="322685"/>
                </a:lnTo>
                <a:lnTo>
                  <a:pt x="613741" y="300296"/>
                </a:lnTo>
                <a:lnTo>
                  <a:pt x="602060" y="300296"/>
                </a:lnTo>
                <a:lnTo>
                  <a:pt x="602060" y="322685"/>
                </a:lnTo>
                <a:cubicBezTo>
                  <a:pt x="597193" y="322685"/>
                  <a:pt x="593299" y="322685"/>
                  <a:pt x="588432" y="322685"/>
                </a:cubicBezTo>
                <a:lnTo>
                  <a:pt x="588432" y="300296"/>
                </a:lnTo>
                <a:lnTo>
                  <a:pt x="576751" y="300296"/>
                </a:lnTo>
                <a:lnTo>
                  <a:pt x="576751" y="322685"/>
                </a:lnTo>
                <a:cubicBezTo>
                  <a:pt x="571884" y="322685"/>
                  <a:pt x="567990" y="322685"/>
                  <a:pt x="563123" y="322685"/>
                </a:cubicBezTo>
                <a:lnTo>
                  <a:pt x="563123" y="300296"/>
                </a:lnTo>
                <a:lnTo>
                  <a:pt x="551442" y="300296"/>
                </a:lnTo>
                <a:lnTo>
                  <a:pt x="551442" y="322685"/>
                </a:lnTo>
                <a:cubicBezTo>
                  <a:pt x="546575" y="322685"/>
                  <a:pt x="542681" y="322685"/>
                  <a:pt x="537814" y="322685"/>
                </a:cubicBezTo>
                <a:lnTo>
                  <a:pt x="537814" y="300296"/>
                </a:lnTo>
                <a:lnTo>
                  <a:pt x="526133" y="300296"/>
                </a:lnTo>
                <a:lnTo>
                  <a:pt x="526133" y="322685"/>
                </a:lnTo>
                <a:cubicBezTo>
                  <a:pt x="521266" y="322685"/>
                  <a:pt x="517372" y="322685"/>
                  <a:pt x="512505" y="322685"/>
                </a:cubicBezTo>
                <a:lnTo>
                  <a:pt x="512505" y="300296"/>
                </a:lnTo>
                <a:lnTo>
                  <a:pt x="500824" y="300296"/>
                </a:lnTo>
                <a:lnTo>
                  <a:pt x="500824" y="322685"/>
                </a:lnTo>
                <a:cubicBezTo>
                  <a:pt x="495957" y="322685"/>
                  <a:pt x="492063" y="322685"/>
                  <a:pt x="487196" y="322685"/>
                </a:cubicBezTo>
                <a:lnTo>
                  <a:pt x="487196" y="300296"/>
                </a:lnTo>
                <a:lnTo>
                  <a:pt x="475515" y="300296"/>
                </a:lnTo>
                <a:lnTo>
                  <a:pt x="475515" y="318791"/>
                </a:lnTo>
                <a:lnTo>
                  <a:pt x="479409" y="318791"/>
                </a:lnTo>
                <a:lnTo>
                  <a:pt x="479409" y="328525"/>
                </a:lnTo>
                <a:lnTo>
                  <a:pt x="638076" y="328525"/>
                </a:lnTo>
                <a:lnTo>
                  <a:pt x="638076" y="300296"/>
                </a:lnTo>
                <a:lnTo>
                  <a:pt x="638076" y="300296"/>
                </a:lnTo>
                <a:close/>
                <a:moveTo>
                  <a:pt x="618608" y="332419"/>
                </a:moveTo>
                <a:lnTo>
                  <a:pt x="599139" y="332419"/>
                </a:lnTo>
                <a:lnTo>
                  <a:pt x="599139" y="367462"/>
                </a:lnTo>
                <a:lnTo>
                  <a:pt x="618608" y="367462"/>
                </a:lnTo>
                <a:lnTo>
                  <a:pt x="618608" y="332419"/>
                </a:lnTo>
                <a:lnTo>
                  <a:pt x="618608" y="332419"/>
                </a:lnTo>
                <a:close/>
                <a:moveTo>
                  <a:pt x="595246" y="332419"/>
                </a:moveTo>
                <a:lnTo>
                  <a:pt x="575778" y="332419"/>
                </a:lnTo>
                <a:lnTo>
                  <a:pt x="575778" y="367462"/>
                </a:lnTo>
                <a:lnTo>
                  <a:pt x="595246" y="367462"/>
                </a:lnTo>
                <a:lnTo>
                  <a:pt x="595246" y="332419"/>
                </a:lnTo>
                <a:lnTo>
                  <a:pt x="595246" y="332419"/>
                </a:lnTo>
                <a:close/>
                <a:moveTo>
                  <a:pt x="572857" y="332419"/>
                </a:moveTo>
                <a:lnTo>
                  <a:pt x="553389" y="332419"/>
                </a:lnTo>
                <a:lnTo>
                  <a:pt x="553389" y="367462"/>
                </a:lnTo>
                <a:lnTo>
                  <a:pt x="572857" y="367462"/>
                </a:lnTo>
                <a:lnTo>
                  <a:pt x="572857" y="332419"/>
                </a:lnTo>
                <a:lnTo>
                  <a:pt x="572857" y="332419"/>
                </a:lnTo>
                <a:close/>
                <a:moveTo>
                  <a:pt x="638076" y="332419"/>
                </a:moveTo>
                <a:lnTo>
                  <a:pt x="621528" y="332419"/>
                </a:lnTo>
                <a:lnTo>
                  <a:pt x="621528" y="367462"/>
                </a:lnTo>
                <a:lnTo>
                  <a:pt x="638076" y="367462"/>
                </a:lnTo>
                <a:lnTo>
                  <a:pt x="638076" y="332419"/>
                </a:lnTo>
                <a:lnTo>
                  <a:pt x="638076" y="332419"/>
                </a:lnTo>
                <a:close/>
                <a:moveTo>
                  <a:pt x="638076" y="370382"/>
                </a:moveTo>
                <a:lnTo>
                  <a:pt x="492063" y="370382"/>
                </a:lnTo>
                <a:lnTo>
                  <a:pt x="492063" y="421972"/>
                </a:lnTo>
                <a:lnTo>
                  <a:pt x="546575" y="421972"/>
                </a:lnTo>
                <a:lnTo>
                  <a:pt x="546575" y="378169"/>
                </a:lnTo>
                <a:lnTo>
                  <a:pt x="556309" y="378169"/>
                </a:lnTo>
                <a:lnTo>
                  <a:pt x="556309" y="421972"/>
                </a:lnTo>
                <a:lnTo>
                  <a:pt x="568963" y="421972"/>
                </a:lnTo>
                <a:lnTo>
                  <a:pt x="568963" y="378169"/>
                </a:lnTo>
                <a:lnTo>
                  <a:pt x="578698" y="378169"/>
                </a:lnTo>
                <a:lnTo>
                  <a:pt x="578698" y="421972"/>
                </a:lnTo>
                <a:lnTo>
                  <a:pt x="591352" y="421972"/>
                </a:lnTo>
                <a:lnTo>
                  <a:pt x="591352" y="378169"/>
                </a:lnTo>
                <a:lnTo>
                  <a:pt x="601086" y="378169"/>
                </a:lnTo>
                <a:lnTo>
                  <a:pt x="601086" y="421972"/>
                </a:lnTo>
                <a:lnTo>
                  <a:pt x="613741" y="421972"/>
                </a:lnTo>
                <a:lnTo>
                  <a:pt x="613741" y="378169"/>
                </a:lnTo>
                <a:lnTo>
                  <a:pt x="623475" y="378169"/>
                </a:lnTo>
                <a:lnTo>
                  <a:pt x="623475" y="421972"/>
                </a:lnTo>
                <a:lnTo>
                  <a:pt x="637103" y="421972"/>
                </a:lnTo>
                <a:lnTo>
                  <a:pt x="637103" y="370382"/>
                </a:lnTo>
                <a:lnTo>
                  <a:pt x="638076" y="370382"/>
                </a:lnTo>
                <a:close/>
                <a:moveTo>
                  <a:pt x="819132" y="269147"/>
                </a:moveTo>
                <a:lnTo>
                  <a:pt x="781169" y="269147"/>
                </a:lnTo>
                <a:lnTo>
                  <a:pt x="781169" y="302243"/>
                </a:lnTo>
                <a:lnTo>
                  <a:pt x="819132" y="302243"/>
                </a:lnTo>
                <a:lnTo>
                  <a:pt x="819132" y="269147"/>
                </a:lnTo>
                <a:lnTo>
                  <a:pt x="819132" y="269147"/>
                </a:lnTo>
                <a:close/>
                <a:moveTo>
                  <a:pt x="424898" y="318791"/>
                </a:moveTo>
                <a:lnTo>
                  <a:pt x="437552" y="318791"/>
                </a:lnTo>
                <a:lnTo>
                  <a:pt x="437552" y="300296"/>
                </a:lnTo>
                <a:lnTo>
                  <a:pt x="424898" y="300296"/>
                </a:lnTo>
                <a:lnTo>
                  <a:pt x="424898" y="318791"/>
                </a:lnTo>
                <a:lnTo>
                  <a:pt x="424898" y="318791"/>
                </a:lnTo>
                <a:close/>
                <a:moveTo>
                  <a:pt x="17035" y="306137"/>
                </a:moveTo>
                <a:lnTo>
                  <a:pt x="17035" y="345073"/>
                </a:lnTo>
                <a:lnTo>
                  <a:pt x="54998" y="345073"/>
                </a:lnTo>
                <a:lnTo>
                  <a:pt x="54998" y="306137"/>
                </a:lnTo>
                <a:lnTo>
                  <a:pt x="17035" y="306137"/>
                </a:lnTo>
                <a:lnTo>
                  <a:pt x="17035" y="306137"/>
                </a:lnTo>
                <a:close/>
                <a:moveTo>
                  <a:pt x="17035" y="347994"/>
                </a:moveTo>
                <a:lnTo>
                  <a:pt x="17035" y="379142"/>
                </a:lnTo>
                <a:lnTo>
                  <a:pt x="66679" y="379142"/>
                </a:lnTo>
                <a:lnTo>
                  <a:pt x="66679" y="347994"/>
                </a:lnTo>
                <a:lnTo>
                  <a:pt x="17035" y="347994"/>
                </a:lnTo>
                <a:lnTo>
                  <a:pt x="17035" y="347994"/>
                </a:lnTo>
                <a:close/>
                <a:moveTo>
                  <a:pt x="17035" y="382063"/>
                </a:moveTo>
                <a:lnTo>
                  <a:pt x="17035" y="421972"/>
                </a:lnTo>
                <a:lnTo>
                  <a:pt x="36503" y="421972"/>
                </a:lnTo>
                <a:lnTo>
                  <a:pt x="36503" y="407371"/>
                </a:lnTo>
                <a:lnTo>
                  <a:pt x="45264" y="407371"/>
                </a:lnTo>
                <a:lnTo>
                  <a:pt x="45264" y="388877"/>
                </a:lnTo>
                <a:lnTo>
                  <a:pt x="55972" y="388877"/>
                </a:lnTo>
                <a:lnTo>
                  <a:pt x="55972" y="407371"/>
                </a:lnTo>
                <a:lnTo>
                  <a:pt x="75440" y="407371"/>
                </a:lnTo>
                <a:lnTo>
                  <a:pt x="75440" y="382063"/>
                </a:lnTo>
                <a:lnTo>
                  <a:pt x="17035" y="382063"/>
                </a:lnTo>
                <a:lnTo>
                  <a:pt x="17035" y="382063"/>
                </a:lnTo>
                <a:close/>
                <a:moveTo>
                  <a:pt x="153313" y="306137"/>
                </a:moveTo>
                <a:lnTo>
                  <a:pt x="110483" y="306137"/>
                </a:lnTo>
                <a:lnTo>
                  <a:pt x="110483" y="345073"/>
                </a:lnTo>
                <a:lnTo>
                  <a:pt x="153313" y="345073"/>
                </a:lnTo>
                <a:lnTo>
                  <a:pt x="153313" y="306137"/>
                </a:lnTo>
                <a:lnTo>
                  <a:pt x="153313" y="306137"/>
                </a:lnTo>
                <a:close/>
                <a:moveTo>
                  <a:pt x="153313" y="347994"/>
                </a:moveTo>
                <a:lnTo>
                  <a:pt x="95882" y="347994"/>
                </a:lnTo>
                <a:lnTo>
                  <a:pt x="95882" y="379142"/>
                </a:lnTo>
                <a:lnTo>
                  <a:pt x="153313" y="379142"/>
                </a:lnTo>
                <a:lnTo>
                  <a:pt x="153313" y="347994"/>
                </a:lnTo>
                <a:lnTo>
                  <a:pt x="153313" y="347994"/>
                </a:lnTo>
                <a:close/>
                <a:moveTo>
                  <a:pt x="153313" y="382063"/>
                </a:moveTo>
                <a:lnTo>
                  <a:pt x="86148" y="382063"/>
                </a:lnTo>
                <a:lnTo>
                  <a:pt x="86148" y="407371"/>
                </a:lnTo>
                <a:lnTo>
                  <a:pt x="108536" y="407371"/>
                </a:lnTo>
                <a:lnTo>
                  <a:pt x="108536" y="388877"/>
                </a:lnTo>
                <a:lnTo>
                  <a:pt x="120217" y="388877"/>
                </a:lnTo>
                <a:lnTo>
                  <a:pt x="120217" y="407371"/>
                </a:lnTo>
                <a:lnTo>
                  <a:pt x="127031" y="407371"/>
                </a:lnTo>
                <a:lnTo>
                  <a:pt x="127031" y="421972"/>
                </a:lnTo>
                <a:lnTo>
                  <a:pt x="153313" y="421972"/>
                </a:lnTo>
                <a:lnTo>
                  <a:pt x="153313" y="382063"/>
                </a:lnTo>
                <a:lnTo>
                  <a:pt x="153313" y="382063"/>
                </a:lnTo>
                <a:close/>
                <a:moveTo>
                  <a:pt x="153313" y="269147"/>
                </a:moveTo>
                <a:lnTo>
                  <a:pt x="110483" y="269147"/>
                </a:lnTo>
                <a:lnTo>
                  <a:pt x="110483" y="302243"/>
                </a:lnTo>
                <a:lnTo>
                  <a:pt x="153313" y="302243"/>
                </a:lnTo>
                <a:lnTo>
                  <a:pt x="153313" y="269147"/>
                </a:lnTo>
                <a:lnTo>
                  <a:pt x="153313" y="269147"/>
                </a:lnTo>
                <a:close/>
                <a:moveTo>
                  <a:pt x="64733" y="270121"/>
                </a:moveTo>
                <a:lnTo>
                  <a:pt x="64733" y="341180"/>
                </a:lnTo>
                <a:lnTo>
                  <a:pt x="73493" y="341180"/>
                </a:lnTo>
                <a:lnTo>
                  <a:pt x="73493" y="371355"/>
                </a:lnTo>
                <a:lnTo>
                  <a:pt x="89068" y="371355"/>
                </a:lnTo>
                <a:lnTo>
                  <a:pt x="89068" y="341180"/>
                </a:lnTo>
                <a:lnTo>
                  <a:pt x="100749" y="341180"/>
                </a:lnTo>
                <a:lnTo>
                  <a:pt x="100749" y="270121"/>
                </a:lnTo>
                <a:lnTo>
                  <a:pt x="64733" y="270121"/>
                </a:lnTo>
                <a:lnTo>
                  <a:pt x="64733" y="270121"/>
                </a:lnTo>
                <a:close/>
                <a:moveTo>
                  <a:pt x="154287" y="239945"/>
                </a:moveTo>
                <a:lnTo>
                  <a:pt x="154287" y="250653"/>
                </a:lnTo>
                <a:lnTo>
                  <a:pt x="186410" y="250653"/>
                </a:lnTo>
                <a:lnTo>
                  <a:pt x="186410" y="239945"/>
                </a:lnTo>
                <a:lnTo>
                  <a:pt x="154287" y="239945"/>
                </a:lnTo>
                <a:lnTo>
                  <a:pt x="154287" y="239945"/>
                </a:lnTo>
                <a:close/>
                <a:moveTo>
                  <a:pt x="163048" y="264280"/>
                </a:moveTo>
                <a:lnTo>
                  <a:pt x="163048" y="422946"/>
                </a:lnTo>
                <a:lnTo>
                  <a:pt x="188357" y="422946"/>
                </a:lnTo>
                <a:lnTo>
                  <a:pt x="188357" y="264280"/>
                </a:lnTo>
                <a:lnTo>
                  <a:pt x="163048" y="264280"/>
                </a:lnTo>
                <a:lnTo>
                  <a:pt x="163048" y="264280"/>
                </a:lnTo>
                <a:close/>
                <a:moveTo>
                  <a:pt x="374280" y="300296"/>
                </a:moveTo>
                <a:lnTo>
                  <a:pt x="374280" y="318791"/>
                </a:lnTo>
                <a:lnTo>
                  <a:pt x="385961" y="318791"/>
                </a:lnTo>
                <a:lnTo>
                  <a:pt x="385961" y="300296"/>
                </a:lnTo>
                <a:lnTo>
                  <a:pt x="374280" y="300296"/>
                </a:lnTo>
                <a:lnTo>
                  <a:pt x="374280" y="300296"/>
                </a:lnTo>
                <a:close/>
                <a:moveTo>
                  <a:pt x="198091" y="300296"/>
                </a:moveTo>
                <a:lnTo>
                  <a:pt x="198091" y="328525"/>
                </a:lnTo>
                <a:lnTo>
                  <a:pt x="356758" y="328525"/>
                </a:lnTo>
                <a:lnTo>
                  <a:pt x="356758" y="318791"/>
                </a:lnTo>
                <a:lnTo>
                  <a:pt x="360652" y="318791"/>
                </a:lnTo>
                <a:lnTo>
                  <a:pt x="360652" y="300296"/>
                </a:lnTo>
                <a:lnTo>
                  <a:pt x="348971" y="300296"/>
                </a:lnTo>
                <a:lnTo>
                  <a:pt x="348971" y="322685"/>
                </a:lnTo>
                <a:cubicBezTo>
                  <a:pt x="344104" y="322685"/>
                  <a:pt x="340210" y="322685"/>
                  <a:pt x="335343" y="322685"/>
                </a:cubicBezTo>
                <a:lnTo>
                  <a:pt x="335343" y="300296"/>
                </a:lnTo>
                <a:lnTo>
                  <a:pt x="323662" y="300296"/>
                </a:lnTo>
                <a:lnTo>
                  <a:pt x="323662" y="322685"/>
                </a:lnTo>
                <a:cubicBezTo>
                  <a:pt x="318795" y="322685"/>
                  <a:pt x="314901" y="322685"/>
                  <a:pt x="310034" y="322685"/>
                </a:cubicBezTo>
                <a:lnTo>
                  <a:pt x="310034" y="300296"/>
                </a:lnTo>
                <a:lnTo>
                  <a:pt x="298353" y="300296"/>
                </a:lnTo>
                <a:lnTo>
                  <a:pt x="298353" y="322685"/>
                </a:lnTo>
                <a:cubicBezTo>
                  <a:pt x="293486" y="322685"/>
                  <a:pt x="289592" y="322685"/>
                  <a:pt x="284725" y="322685"/>
                </a:cubicBezTo>
                <a:lnTo>
                  <a:pt x="284725" y="300296"/>
                </a:lnTo>
                <a:lnTo>
                  <a:pt x="273044" y="300296"/>
                </a:lnTo>
                <a:lnTo>
                  <a:pt x="273044" y="322685"/>
                </a:lnTo>
                <a:cubicBezTo>
                  <a:pt x="268177" y="322685"/>
                  <a:pt x="264283" y="322685"/>
                  <a:pt x="259416" y="322685"/>
                </a:cubicBezTo>
                <a:lnTo>
                  <a:pt x="259416" y="300296"/>
                </a:lnTo>
                <a:lnTo>
                  <a:pt x="247735" y="300296"/>
                </a:lnTo>
                <a:lnTo>
                  <a:pt x="247735" y="322685"/>
                </a:lnTo>
                <a:cubicBezTo>
                  <a:pt x="242868" y="322685"/>
                  <a:pt x="238975" y="322685"/>
                  <a:pt x="234107" y="322685"/>
                </a:cubicBezTo>
                <a:lnTo>
                  <a:pt x="234107" y="300296"/>
                </a:lnTo>
                <a:lnTo>
                  <a:pt x="222426" y="300296"/>
                </a:lnTo>
                <a:lnTo>
                  <a:pt x="222426" y="322685"/>
                </a:lnTo>
                <a:lnTo>
                  <a:pt x="208798" y="322685"/>
                </a:lnTo>
                <a:lnTo>
                  <a:pt x="208798" y="300296"/>
                </a:lnTo>
                <a:lnTo>
                  <a:pt x="198091" y="300296"/>
                </a:lnTo>
                <a:lnTo>
                  <a:pt x="198091" y="300296"/>
                </a:lnTo>
                <a:close/>
                <a:moveTo>
                  <a:pt x="218533" y="332419"/>
                </a:moveTo>
                <a:lnTo>
                  <a:pt x="218533" y="367462"/>
                </a:lnTo>
                <a:lnTo>
                  <a:pt x="238001" y="367462"/>
                </a:lnTo>
                <a:lnTo>
                  <a:pt x="238001" y="332419"/>
                </a:lnTo>
                <a:lnTo>
                  <a:pt x="218533" y="332419"/>
                </a:lnTo>
                <a:lnTo>
                  <a:pt x="218533" y="332419"/>
                </a:lnTo>
                <a:close/>
                <a:moveTo>
                  <a:pt x="240921" y="332419"/>
                </a:moveTo>
                <a:lnTo>
                  <a:pt x="240921" y="367462"/>
                </a:lnTo>
                <a:lnTo>
                  <a:pt x="260390" y="367462"/>
                </a:lnTo>
                <a:lnTo>
                  <a:pt x="260390" y="332419"/>
                </a:lnTo>
                <a:lnTo>
                  <a:pt x="240921" y="332419"/>
                </a:lnTo>
                <a:lnTo>
                  <a:pt x="240921" y="332419"/>
                </a:lnTo>
                <a:close/>
                <a:moveTo>
                  <a:pt x="263310" y="332419"/>
                </a:moveTo>
                <a:lnTo>
                  <a:pt x="263310" y="367462"/>
                </a:lnTo>
                <a:lnTo>
                  <a:pt x="282778" y="367462"/>
                </a:lnTo>
                <a:lnTo>
                  <a:pt x="282778" y="332419"/>
                </a:lnTo>
                <a:lnTo>
                  <a:pt x="263310" y="332419"/>
                </a:lnTo>
                <a:lnTo>
                  <a:pt x="263310" y="332419"/>
                </a:lnTo>
                <a:close/>
                <a:moveTo>
                  <a:pt x="198091" y="332419"/>
                </a:moveTo>
                <a:lnTo>
                  <a:pt x="198091" y="367462"/>
                </a:lnTo>
                <a:lnTo>
                  <a:pt x="214639" y="367462"/>
                </a:lnTo>
                <a:lnTo>
                  <a:pt x="214639" y="332419"/>
                </a:lnTo>
                <a:lnTo>
                  <a:pt x="198091" y="332419"/>
                </a:lnTo>
                <a:lnTo>
                  <a:pt x="198091" y="332419"/>
                </a:lnTo>
                <a:close/>
                <a:moveTo>
                  <a:pt x="198091" y="370382"/>
                </a:moveTo>
                <a:lnTo>
                  <a:pt x="198091" y="421972"/>
                </a:lnTo>
                <a:lnTo>
                  <a:pt x="211719" y="421972"/>
                </a:lnTo>
                <a:lnTo>
                  <a:pt x="211719" y="378169"/>
                </a:lnTo>
                <a:lnTo>
                  <a:pt x="221453" y="378169"/>
                </a:lnTo>
                <a:lnTo>
                  <a:pt x="221453" y="421972"/>
                </a:lnTo>
                <a:lnTo>
                  <a:pt x="234107" y="421972"/>
                </a:lnTo>
                <a:lnTo>
                  <a:pt x="234107" y="378169"/>
                </a:lnTo>
                <a:lnTo>
                  <a:pt x="243842" y="378169"/>
                </a:lnTo>
                <a:lnTo>
                  <a:pt x="243842" y="421972"/>
                </a:lnTo>
                <a:lnTo>
                  <a:pt x="256496" y="421972"/>
                </a:lnTo>
                <a:lnTo>
                  <a:pt x="256496" y="378169"/>
                </a:lnTo>
                <a:lnTo>
                  <a:pt x="266230" y="378169"/>
                </a:lnTo>
                <a:lnTo>
                  <a:pt x="266230" y="421972"/>
                </a:lnTo>
                <a:lnTo>
                  <a:pt x="278885" y="421972"/>
                </a:lnTo>
                <a:lnTo>
                  <a:pt x="278885" y="378169"/>
                </a:lnTo>
                <a:lnTo>
                  <a:pt x="288619" y="378169"/>
                </a:lnTo>
                <a:lnTo>
                  <a:pt x="288619" y="421972"/>
                </a:lnTo>
                <a:lnTo>
                  <a:pt x="343130" y="421972"/>
                </a:lnTo>
                <a:lnTo>
                  <a:pt x="343130" y="370382"/>
                </a:lnTo>
                <a:lnTo>
                  <a:pt x="198091" y="370382"/>
                </a:lnTo>
                <a:lnTo>
                  <a:pt x="198091" y="370382"/>
                </a:lnTo>
                <a:close/>
                <a:moveTo>
                  <a:pt x="17035" y="269147"/>
                </a:moveTo>
                <a:lnTo>
                  <a:pt x="17035" y="302243"/>
                </a:lnTo>
                <a:lnTo>
                  <a:pt x="54998" y="302243"/>
                </a:lnTo>
                <a:lnTo>
                  <a:pt x="54998" y="269147"/>
                </a:lnTo>
                <a:lnTo>
                  <a:pt x="17035" y="269147"/>
                </a:lnTo>
                <a:lnTo>
                  <a:pt x="17035" y="269147"/>
                </a:lnTo>
                <a:close/>
                <a:moveTo>
                  <a:pt x="412243" y="318791"/>
                </a:moveTo>
                <a:lnTo>
                  <a:pt x="412243" y="300296"/>
                </a:lnTo>
                <a:lnTo>
                  <a:pt x="399589" y="300296"/>
                </a:lnTo>
                <a:lnTo>
                  <a:pt x="399589" y="318791"/>
                </a:lnTo>
                <a:lnTo>
                  <a:pt x="412243" y="318791"/>
                </a:lnTo>
                <a:lnTo>
                  <a:pt x="412243" y="318791"/>
                </a:lnTo>
                <a:close/>
                <a:moveTo>
                  <a:pt x="425871" y="131897"/>
                </a:moveTo>
                <a:lnTo>
                  <a:pt x="425871" y="94907"/>
                </a:lnTo>
                <a:lnTo>
                  <a:pt x="418084" y="90040"/>
                </a:lnTo>
                <a:lnTo>
                  <a:pt x="410296" y="94907"/>
                </a:lnTo>
                <a:lnTo>
                  <a:pt x="410296" y="131897"/>
                </a:lnTo>
                <a:lnTo>
                  <a:pt x="425871" y="131897"/>
                </a:lnTo>
                <a:lnTo>
                  <a:pt x="425871" y="131897"/>
                </a:lnTo>
                <a:close/>
                <a:moveTo>
                  <a:pt x="432685" y="212690"/>
                </a:moveTo>
                <a:lnTo>
                  <a:pt x="432685" y="143578"/>
                </a:lnTo>
                <a:lnTo>
                  <a:pt x="404456" y="143578"/>
                </a:lnTo>
                <a:lnTo>
                  <a:pt x="404456" y="212690"/>
                </a:lnTo>
                <a:lnTo>
                  <a:pt x="432685" y="212690"/>
                </a:lnTo>
                <a:lnTo>
                  <a:pt x="432685" y="212690"/>
                </a:lnTo>
                <a:close/>
                <a:moveTo>
                  <a:pt x="454100" y="249679"/>
                </a:moveTo>
                <a:lnTo>
                  <a:pt x="454100" y="225344"/>
                </a:lnTo>
                <a:lnTo>
                  <a:pt x="382067" y="225344"/>
                </a:lnTo>
                <a:lnTo>
                  <a:pt x="382067" y="249679"/>
                </a:lnTo>
                <a:lnTo>
                  <a:pt x="454100" y="249679"/>
                </a:lnTo>
                <a:lnTo>
                  <a:pt x="454100" y="249679"/>
                </a:lnTo>
                <a:close/>
                <a:moveTo>
                  <a:pt x="418084" y="266227"/>
                </a:moveTo>
                <a:cubicBezTo>
                  <a:pt x="421977" y="266227"/>
                  <a:pt x="424898" y="269147"/>
                  <a:pt x="424898" y="273041"/>
                </a:cubicBezTo>
                <a:lnTo>
                  <a:pt x="424898" y="274988"/>
                </a:lnTo>
                <a:lnTo>
                  <a:pt x="437552" y="274988"/>
                </a:lnTo>
                <a:lnTo>
                  <a:pt x="437552" y="273041"/>
                </a:lnTo>
                <a:cubicBezTo>
                  <a:pt x="437552" y="269147"/>
                  <a:pt x="440472" y="266227"/>
                  <a:pt x="444366" y="266227"/>
                </a:cubicBezTo>
                <a:lnTo>
                  <a:pt x="444366" y="266227"/>
                </a:lnTo>
                <a:cubicBezTo>
                  <a:pt x="448260" y="266227"/>
                  <a:pt x="451180" y="269147"/>
                  <a:pt x="451180" y="273041"/>
                </a:cubicBezTo>
                <a:lnTo>
                  <a:pt x="451180" y="274988"/>
                </a:lnTo>
                <a:lnTo>
                  <a:pt x="463834" y="274988"/>
                </a:lnTo>
                <a:lnTo>
                  <a:pt x="463834" y="273041"/>
                </a:lnTo>
                <a:cubicBezTo>
                  <a:pt x="463834" y="269147"/>
                  <a:pt x="466754" y="266227"/>
                  <a:pt x="470648" y="266227"/>
                </a:cubicBezTo>
                <a:lnTo>
                  <a:pt x="470648" y="266227"/>
                </a:lnTo>
                <a:cubicBezTo>
                  <a:pt x="474542" y="266227"/>
                  <a:pt x="477462" y="269147"/>
                  <a:pt x="477462" y="273041"/>
                </a:cubicBezTo>
                <a:lnTo>
                  <a:pt x="477462" y="274988"/>
                </a:lnTo>
                <a:lnTo>
                  <a:pt x="490116" y="274988"/>
                </a:lnTo>
                <a:lnTo>
                  <a:pt x="490116" y="273041"/>
                </a:lnTo>
                <a:cubicBezTo>
                  <a:pt x="490116" y="269147"/>
                  <a:pt x="493037" y="266227"/>
                  <a:pt x="496931" y="266227"/>
                </a:cubicBezTo>
                <a:lnTo>
                  <a:pt x="496931" y="266227"/>
                </a:lnTo>
                <a:cubicBezTo>
                  <a:pt x="500824" y="266227"/>
                  <a:pt x="503744" y="269147"/>
                  <a:pt x="503744" y="273041"/>
                </a:cubicBezTo>
                <a:lnTo>
                  <a:pt x="503744" y="274988"/>
                </a:lnTo>
                <a:lnTo>
                  <a:pt x="516399" y="274988"/>
                </a:lnTo>
                <a:lnTo>
                  <a:pt x="516399" y="273041"/>
                </a:lnTo>
                <a:cubicBezTo>
                  <a:pt x="516399" y="269147"/>
                  <a:pt x="519319" y="266227"/>
                  <a:pt x="523213" y="266227"/>
                </a:cubicBezTo>
                <a:lnTo>
                  <a:pt x="523213" y="266227"/>
                </a:lnTo>
                <a:cubicBezTo>
                  <a:pt x="527107" y="266227"/>
                  <a:pt x="530027" y="269147"/>
                  <a:pt x="530027" y="273041"/>
                </a:cubicBezTo>
                <a:lnTo>
                  <a:pt x="530027" y="274988"/>
                </a:lnTo>
                <a:lnTo>
                  <a:pt x="542681" y="274988"/>
                </a:lnTo>
                <a:lnTo>
                  <a:pt x="542681" y="273041"/>
                </a:lnTo>
                <a:cubicBezTo>
                  <a:pt x="542681" y="269147"/>
                  <a:pt x="545601" y="266227"/>
                  <a:pt x="549495" y="266227"/>
                </a:cubicBezTo>
                <a:lnTo>
                  <a:pt x="549495" y="266227"/>
                </a:lnTo>
                <a:cubicBezTo>
                  <a:pt x="553389" y="266227"/>
                  <a:pt x="556309" y="269147"/>
                  <a:pt x="556309" y="273041"/>
                </a:cubicBezTo>
                <a:lnTo>
                  <a:pt x="556309" y="274988"/>
                </a:lnTo>
                <a:lnTo>
                  <a:pt x="568963" y="274988"/>
                </a:lnTo>
                <a:lnTo>
                  <a:pt x="568963" y="273041"/>
                </a:lnTo>
                <a:cubicBezTo>
                  <a:pt x="568963" y="269147"/>
                  <a:pt x="571884" y="266227"/>
                  <a:pt x="575778" y="266227"/>
                </a:cubicBezTo>
                <a:lnTo>
                  <a:pt x="575778" y="266227"/>
                </a:lnTo>
                <a:cubicBezTo>
                  <a:pt x="579671" y="266227"/>
                  <a:pt x="582591" y="269147"/>
                  <a:pt x="582591" y="273041"/>
                </a:cubicBezTo>
                <a:lnTo>
                  <a:pt x="582591" y="274988"/>
                </a:lnTo>
                <a:lnTo>
                  <a:pt x="595246" y="274988"/>
                </a:lnTo>
                <a:lnTo>
                  <a:pt x="595246" y="273041"/>
                </a:lnTo>
                <a:cubicBezTo>
                  <a:pt x="595246" y="269147"/>
                  <a:pt x="598166" y="266227"/>
                  <a:pt x="602060" y="266227"/>
                </a:cubicBezTo>
                <a:lnTo>
                  <a:pt x="602060" y="266227"/>
                </a:lnTo>
                <a:cubicBezTo>
                  <a:pt x="605953" y="266227"/>
                  <a:pt x="608874" y="269147"/>
                  <a:pt x="608874" y="273041"/>
                </a:cubicBezTo>
                <a:lnTo>
                  <a:pt x="608874" y="274988"/>
                </a:lnTo>
                <a:lnTo>
                  <a:pt x="621528" y="274988"/>
                </a:lnTo>
                <a:lnTo>
                  <a:pt x="621528" y="273041"/>
                </a:lnTo>
                <a:cubicBezTo>
                  <a:pt x="621528" y="269147"/>
                  <a:pt x="624448" y="266227"/>
                  <a:pt x="628342" y="266227"/>
                </a:cubicBezTo>
                <a:lnTo>
                  <a:pt x="628342" y="266227"/>
                </a:lnTo>
                <a:cubicBezTo>
                  <a:pt x="632236" y="266227"/>
                  <a:pt x="635156" y="269147"/>
                  <a:pt x="635156" y="273041"/>
                </a:cubicBezTo>
                <a:lnTo>
                  <a:pt x="635156" y="274988"/>
                </a:lnTo>
                <a:lnTo>
                  <a:pt x="645863" y="274988"/>
                </a:lnTo>
                <a:lnTo>
                  <a:pt x="645863" y="259413"/>
                </a:lnTo>
                <a:lnTo>
                  <a:pt x="205878" y="259413"/>
                </a:lnTo>
                <a:lnTo>
                  <a:pt x="205878" y="274988"/>
                </a:lnTo>
                <a:lnTo>
                  <a:pt x="216586" y="274988"/>
                </a:lnTo>
                <a:lnTo>
                  <a:pt x="216586" y="273041"/>
                </a:lnTo>
                <a:cubicBezTo>
                  <a:pt x="216586" y="269147"/>
                  <a:pt x="219506" y="266227"/>
                  <a:pt x="223400" y="266227"/>
                </a:cubicBezTo>
                <a:lnTo>
                  <a:pt x="223400" y="266227"/>
                </a:lnTo>
                <a:cubicBezTo>
                  <a:pt x="227293" y="266227"/>
                  <a:pt x="230214" y="269147"/>
                  <a:pt x="230214" y="273041"/>
                </a:cubicBezTo>
                <a:lnTo>
                  <a:pt x="230214" y="274988"/>
                </a:lnTo>
                <a:lnTo>
                  <a:pt x="242868" y="274988"/>
                </a:lnTo>
                <a:lnTo>
                  <a:pt x="242868" y="273041"/>
                </a:lnTo>
                <a:cubicBezTo>
                  <a:pt x="242868" y="269147"/>
                  <a:pt x="245788" y="266227"/>
                  <a:pt x="249682" y="266227"/>
                </a:cubicBezTo>
                <a:lnTo>
                  <a:pt x="249682" y="266227"/>
                </a:lnTo>
                <a:cubicBezTo>
                  <a:pt x="253576" y="266227"/>
                  <a:pt x="256496" y="269147"/>
                  <a:pt x="256496" y="273041"/>
                </a:cubicBezTo>
                <a:lnTo>
                  <a:pt x="256496" y="274988"/>
                </a:lnTo>
                <a:lnTo>
                  <a:pt x="269151" y="274988"/>
                </a:lnTo>
                <a:lnTo>
                  <a:pt x="269151" y="273041"/>
                </a:lnTo>
                <a:cubicBezTo>
                  <a:pt x="269151" y="269147"/>
                  <a:pt x="272071" y="266227"/>
                  <a:pt x="275964" y="266227"/>
                </a:cubicBezTo>
                <a:lnTo>
                  <a:pt x="275964" y="266227"/>
                </a:lnTo>
                <a:cubicBezTo>
                  <a:pt x="279858" y="266227"/>
                  <a:pt x="282778" y="269147"/>
                  <a:pt x="282778" y="273041"/>
                </a:cubicBezTo>
                <a:lnTo>
                  <a:pt x="282778" y="274988"/>
                </a:lnTo>
                <a:lnTo>
                  <a:pt x="295433" y="274988"/>
                </a:lnTo>
                <a:lnTo>
                  <a:pt x="295433" y="273041"/>
                </a:lnTo>
                <a:cubicBezTo>
                  <a:pt x="295433" y="269147"/>
                  <a:pt x="298353" y="266227"/>
                  <a:pt x="302247" y="266227"/>
                </a:cubicBezTo>
                <a:lnTo>
                  <a:pt x="302247" y="266227"/>
                </a:lnTo>
                <a:cubicBezTo>
                  <a:pt x="306140" y="266227"/>
                  <a:pt x="309060" y="269147"/>
                  <a:pt x="309060" y="273041"/>
                </a:cubicBezTo>
                <a:lnTo>
                  <a:pt x="309060" y="274988"/>
                </a:lnTo>
                <a:lnTo>
                  <a:pt x="321715" y="274988"/>
                </a:lnTo>
                <a:lnTo>
                  <a:pt x="321715" y="273041"/>
                </a:lnTo>
                <a:cubicBezTo>
                  <a:pt x="321715" y="269147"/>
                  <a:pt x="324635" y="266227"/>
                  <a:pt x="328529" y="266227"/>
                </a:cubicBezTo>
                <a:lnTo>
                  <a:pt x="328529" y="266227"/>
                </a:lnTo>
                <a:cubicBezTo>
                  <a:pt x="332423" y="266227"/>
                  <a:pt x="335343" y="269147"/>
                  <a:pt x="335343" y="273041"/>
                </a:cubicBezTo>
                <a:lnTo>
                  <a:pt x="335343" y="274988"/>
                </a:lnTo>
                <a:lnTo>
                  <a:pt x="347997" y="274988"/>
                </a:lnTo>
                <a:lnTo>
                  <a:pt x="347997" y="273041"/>
                </a:lnTo>
                <a:cubicBezTo>
                  <a:pt x="347997" y="269147"/>
                  <a:pt x="350918" y="266227"/>
                  <a:pt x="354811" y="266227"/>
                </a:cubicBezTo>
                <a:lnTo>
                  <a:pt x="354811" y="266227"/>
                </a:lnTo>
                <a:cubicBezTo>
                  <a:pt x="358705" y="266227"/>
                  <a:pt x="361625" y="269147"/>
                  <a:pt x="361625" y="273041"/>
                </a:cubicBezTo>
                <a:lnTo>
                  <a:pt x="361625" y="274988"/>
                </a:lnTo>
                <a:lnTo>
                  <a:pt x="374280" y="274988"/>
                </a:lnTo>
                <a:lnTo>
                  <a:pt x="374280" y="273041"/>
                </a:lnTo>
                <a:cubicBezTo>
                  <a:pt x="374280" y="269147"/>
                  <a:pt x="377200" y="266227"/>
                  <a:pt x="381094" y="266227"/>
                </a:cubicBezTo>
                <a:lnTo>
                  <a:pt x="381094" y="266227"/>
                </a:lnTo>
                <a:cubicBezTo>
                  <a:pt x="384987" y="266227"/>
                  <a:pt x="387907" y="269147"/>
                  <a:pt x="387907" y="273041"/>
                </a:cubicBezTo>
                <a:lnTo>
                  <a:pt x="387907" y="274988"/>
                </a:lnTo>
                <a:lnTo>
                  <a:pt x="400562" y="274988"/>
                </a:lnTo>
                <a:lnTo>
                  <a:pt x="400562" y="273041"/>
                </a:lnTo>
                <a:cubicBezTo>
                  <a:pt x="400562" y="269147"/>
                  <a:pt x="403482" y="266227"/>
                  <a:pt x="407376" y="266227"/>
                </a:cubicBezTo>
                <a:lnTo>
                  <a:pt x="407376" y="266227"/>
                </a:lnTo>
                <a:cubicBezTo>
                  <a:pt x="411269" y="266227"/>
                  <a:pt x="414190" y="269147"/>
                  <a:pt x="414190" y="273041"/>
                </a:cubicBezTo>
                <a:lnTo>
                  <a:pt x="414190" y="274988"/>
                </a:lnTo>
                <a:lnTo>
                  <a:pt x="426844" y="274988"/>
                </a:lnTo>
                <a:lnTo>
                  <a:pt x="426844" y="273041"/>
                </a:lnTo>
                <a:cubicBezTo>
                  <a:pt x="412243" y="269147"/>
                  <a:pt x="415163" y="266227"/>
                  <a:pt x="418084" y="266227"/>
                </a:cubicBezTo>
                <a:lnTo>
                  <a:pt x="418084" y="266227"/>
                </a:lnTo>
                <a:lnTo>
                  <a:pt x="418084" y="266227"/>
                </a:lnTo>
                <a:lnTo>
                  <a:pt x="418084" y="266227"/>
                </a:lnTo>
                <a:close/>
                <a:moveTo>
                  <a:pt x="638076" y="296403"/>
                </a:moveTo>
                <a:lnTo>
                  <a:pt x="638076" y="277908"/>
                </a:lnTo>
                <a:lnTo>
                  <a:pt x="627369" y="277908"/>
                </a:lnTo>
                <a:lnTo>
                  <a:pt x="627369" y="291536"/>
                </a:lnTo>
                <a:lnTo>
                  <a:pt x="614714" y="291536"/>
                </a:lnTo>
                <a:lnTo>
                  <a:pt x="614714" y="277908"/>
                </a:lnTo>
                <a:lnTo>
                  <a:pt x="602060" y="277908"/>
                </a:lnTo>
                <a:lnTo>
                  <a:pt x="602060" y="291536"/>
                </a:lnTo>
                <a:cubicBezTo>
                  <a:pt x="598166" y="291536"/>
                  <a:pt x="593299" y="291536"/>
                  <a:pt x="589405" y="291536"/>
                </a:cubicBezTo>
                <a:lnTo>
                  <a:pt x="589405" y="277908"/>
                </a:lnTo>
                <a:lnTo>
                  <a:pt x="576751" y="277908"/>
                </a:lnTo>
                <a:lnTo>
                  <a:pt x="576751" y="291536"/>
                </a:lnTo>
                <a:cubicBezTo>
                  <a:pt x="572857" y="291536"/>
                  <a:pt x="567990" y="291536"/>
                  <a:pt x="564096" y="291536"/>
                </a:cubicBezTo>
                <a:lnTo>
                  <a:pt x="564096" y="277908"/>
                </a:lnTo>
                <a:lnTo>
                  <a:pt x="551442" y="277908"/>
                </a:lnTo>
                <a:lnTo>
                  <a:pt x="551442" y="291536"/>
                </a:lnTo>
                <a:cubicBezTo>
                  <a:pt x="547548" y="291536"/>
                  <a:pt x="542681" y="291536"/>
                  <a:pt x="538787" y="291536"/>
                </a:cubicBezTo>
                <a:lnTo>
                  <a:pt x="538787" y="277908"/>
                </a:lnTo>
                <a:lnTo>
                  <a:pt x="526133" y="277908"/>
                </a:lnTo>
                <a:lnTo>
                  <a:pt x="526133" y="291536"/>
                </a:lnTo>
                <a:cubicBezTo>
                  <a:pt x="522239" y="291536"/>
                  <a:pt x="517372" y="291536"/>
                  <a:pt x="513478" y="291536"/>
                </a:cubicBezTo>
                <a:lnTo>
                  <a:pt x="513478" y="277908"/>
                </a:lnTo>
                <a:lnTo>
                  <a:pt x="500824" y="277908"/>
                </a:lnTo>
                <a:lnTo>
                  <a:pt x="500824" y="291536"/>
                </a:lnTo>
                <a:cubicBezTo>
                  <a:pt x="496931" y="291536"/>
                  <a:pt x="492063" y="291536"/>
                  <a:pt x="488170" y="291536"/>
                </a:cubicBezTo>
                <a:lnTo>
                  <a:pt x="488170" y="277908"/>
                </a:lnTo>
                <a:lnTo>
                  <a:pt x="475515" y="277908"/>
                </a:lnTo>
                <a:lnTo>
                  <a:pt x="475515" y="291536"/>
                </a:lnTo>
                <a:cubicBezTo>
                  <a:pt x="471622" y="291536"/>
                  <a:pt x="466754" y="291536"/>
                  <a:pt x="462861" y="291536"/>
                </a:cubicBezTo>
                <a:lnTo>
                  <a:pt x="462861" y="277908"/>
                </a:lnTo>
                <a:lnTo>
                  <a:pt x="450206" y="277908"/>
                </a:lnTo>
                <a:lnTo>
                  <a:pt x="450206" y="291536"/>
                </a:lnTo>
                <a:cubicBezTo>
                  <a:pt x="446313" y="291536"/>
                  <a:pt x="441446" y="291536"/>
                  <a:pt x="437552" y="291536"/>
                </a:cubicBezTo>
                <a:lnTo>
                  <a:pt x="437552" y="277908"/>
                </a:lnTo>
                <a:lnTo>
                  <a:pt x="424898" y="277908"/>
                </a:lnTo>
                <a:lnTo>
                  <a:pt x="424898" y="291536"/>
                </a:lnTo>
                <a:lnTo>
                  <a:pt x="412243" y="291536"/>
                </a:lnTo>
                <a:lnTo>
                  <a:pt x="412243" y="277908"/>
                </a:lnTo>
                <a:lnTo>
                  <a:pt x="399589" y="277908"/>
                </a:lnTo>
                <a:lnTo>
                  <a:pt x="399589" y="291536"/>
                </a:lnTo>
                <a:cubicBezTo>
                  <a:pt x="395695" y="291536"/>
                  <a:pt x="390828" y="291536"/>
                  <a:pt x="386934" y="291536"/>
                </a:cubicBezTo>
                <a:lnTo>
                  <a:pt x="386934" y="277908"/>
                </a:lnTo>
                <a:lnTo>
                  <a:pt x="374280" y="277908"/>
                </a:lnTo>
                <a:lnTo>
                  <a:pt x="374280" y="291536"/>
                </a:lnTo>
                <a:cubicBezTo>
                  <a:pt x="370386" y="291536"/>
                  <a:pt x="365519" y="291536"/>
                  <a:pt x="361625" y="291536"/>
                </a:cubicBezTo>
                <a:lnTo>
                  <a:pt x="361625" y="277908"/>
                </a:lnTo>
                <a:lnTo>
                  <a:pt x="348971" y="277908"/>
                </a:lnTo>
                <a:lnTo>
                  <a:pt x="348971" y="291536"/>
                </a:lnTo>
                <a:cubicBezTo>
                  <a:pt x="345077" y="291536"/>
                  <a:pt x="340210" y="291536"/>
                  <a:pt x="336316" y="291536"/>
                </a:cubicBezTo>
                <a:lnTo>
                  <a:pt x="336316" y="277908"/>
                </a:lnTo>
                <a:lnTo>
                  <a:pt x="323662" y="277908"/>
                </a:lnTo>
                <a:lnTo>
                  <a:pt x="323662" y="291536"/>
                </a:lnTo>
                <a:cubicBezTo>
                  <a:pt x="319768" y="291536"/>
                  <a:pt x="314901" y="291536"/>
                  <a:pt x="311007" y="291536"/>
                </a:cubicBezTo>
                <a:lnTo>
                  <a:pt x="311007" y="277908"/>
                </a:lnTo>
                <a:lnTo>
                  <a:pt x="298353" y="277908"/>
                </a:lnTo>
                <a:lnTo>
                  <a:pt x="298353" y="291536"/>
                </a:lnTo>
                <a:cubicBezTo>
                  <a:pt x="294459" y="291536"/>
                  <a:pt x="289592" y="291536"/>
                  <a:pt x="285699" y="291536"/>
                </a:cubicBezTo>
                <a:lnTo>
                  <a:pt x="285699" y="277908"/>
                </a:lnTo>
                <a:lnTo>
                  <a:pt x="273044" y="277908"/>
                </a:lnTo>
                <a:lnTo>
                  <a:pt x="273044" y="291536"/>
                </a:lnTo>
                <a:cubicBezTo>
                  <a:pt x="269151" y="291536"/>
                  <a:pt x="264283" y="291536"/>
                  <a:pt x="260390" y="291536"/>
                </a:cubicBezTo>
                <a:lnTo>
                  <a:pt x="260390" y="277908"/>
                </a:lnTo>
                <a:lnTo>
                  <a:pt x="247735" y="277908"/>
                </a:lnTo>
                <a:lnTo>
                  <a:pt x="247735" y="291536"/>
                </a:lnTo>
                <a:cubicBezTo>
                  <a:pt x="243842" y="291536"/>
                  <a:pt x="238975" y="291536"/>
                  <a:pt x="235081" y="291536"/>
                </a:cubicBezTo>
                <a:lnTo>
                  <a:pt x="235081" y="277908"/>
                </a:lnTo>
                <a:lnTo>
                  <a:pt x="222426" y="277908"/>
                </a:lnTo>
                <a:lnTo>
                  <a:pt x="222426" y="291536"/>
                </a:lnTo>
                <a:lnTo>
                  <a:pt x="209772" y="291536"/>
                </a:lnTo>
                <a:lnTo>
                  <a:pt x="209772" y="277908"/>
                </a:lnTo>
                <a:lnTo>
                  <a:pt x="199064" y="277908"/>
                </a:lnTo>
                <a:lnTo>
                  <a:pt x="199064" y="296403"/>
                </a:lnTo>
                <a:lnTo>
                  <a:pt x="638076" y="296403"/>
                </a:lnTo>
                <a:lnTo>
                  <a:pt x="638076" y="296403"/>
                </a:lnTo>
                <a:close/>
                <a:moveTo>
                  <a:pt x="461887" y="330472"/>
                </a:moveTo>
                <a:lnTo>
                  <a:pt x="493037" y="352861"/>
                </a:lnTo>
                <a:lnTo>
                  <a:pt x="493037" y="367462"/>
                </a:lnTo>
                <a:lnTo>
                  <a:pt x="550469" y="367462"/>
                </a:lnTo>
                <a:lnTo>
                  <a:pt x="550469" y="332419"/>
                </a:lnTo>
                <a:lnTo>
                  <a:pt x="476489" y="332419"/>
                </a:lnTo>
                <a:lnTo>
                  <a:pt x="476489" y="321711"/>
                </a:lnTo>
                <a:lnTo>
                  <a:pt x="361625" y="321711"/>
                </a:lnTo>
                <a:lnTo>
                  <a:pt x="361625" y="332419"/>
                </a:lnTo>
                <a:lnTo>
                  <a:pt x="287645" y="332419"/>
                </a:lnTo>
                <a:lnTo>
                  <a:pt x="287645" y="367462"/>
                </a:lnTo>
                <a:lnTo>
                  <a:pt x="345077" y="367462"/>
                </a:lnTo>
                <a:lnTo>
                  <a:pt x="345077" y="352861"/>
                </a:lnTo>
                <a:lnTo>
                  <a:pt x="376227" y="330472"/>
                </a:lnTo>
                <a:lnTo>
                  <a:pt x="461887" y="330472"/>
                </a:lnTo>
                <a:lnTo>
                  <a:pt x="461887" y="330472"/>
                </a:lnTo>
                <a:close/>
                <a:moveTo>
                  <a:pt x="431711" y="348967"/>
                </a:moveTo>
                <a:cubicBezTo>
                  <a:pt x="443392" y="348967"/>
                  <a:pt x="453127" y="359674"/>
                  <a:pt x="453127" y="372329"/>
                </a:cubicBezTo>
                <a:lnTo>
                  <a:pt x="453127" y="422946"/>
                </a:lnTo>
                <a:lnTo>
                  <a:pt x="463834" y="422946"/>
                </a:lnTo>
                <a:lnTo>
                  <a:pt x="463834" y="352861"/>
                </a:lnTo>
                <a:lnTo>
                  <a:pt x="455073" y="344100"/>
                </a:lnTo>
                <a:lnTo>
                  <a:pt x="380120" y="344100"/>
                </a:lnTo>
                <a:lnTo>
                  <a:pt x="371360" y="352861"/>
                </a:lnTo>
                <a:lnTo>
                  <a:pt x="371360" y="422946"/>
                </a:lnTo>
                <a:lnTo>
                  <a:pt x="382067" y="422946"/>
                </a:lnTo>
                <a:lnTo>
                  <a:pt x="382067" y="372329"/>
                </a:lnTo>
                <a:cubicBezTo>
                  <a:pt x="382067" y="359674"/>
                  <a:pt x="391801" y="348967"/>
                  <a:pt x="403482" y="348967"/>
                </a:cubicBezTo>
                <a:lnTo>
                  <a:pt x="431711" y="348967"/>
                </a:lnTo>
                <a:lnTo>
                  <a:pt x="431711" y="348967"/>
                </a:lnTo>
                <a:close/>
                <a:moveTo>
                  <a:pt x="437552" y="372329"/>
                </a:moveTo>
                <a:lnTo>
                  <a:pt x="437552" y="422946"/>
                </a:lnTo>
                <a:lnTo>
                  <a:pt x="445339" y="422946"/>
                </a:lnTo>
                <a:lnTo>
                  <a:pt x="445339" y="368435"/>
                </a:lnTo>
                <a:cubicBezTo>
                  <a:pt x="445339" y="361621"/>
                  <a:pt x="439499" y="355781"/>
                  <a:pt x="432685" y="355781"/>
                </a:cubicBezTo>
                <a:lnTo>
                  <a:pt x="404456" y="355781"/>
                </a:lnTo>
                <a:cubicBezTo>
                  <a:pt x="397642" y="355781"/>
                  <a:pt x="391801" y="361621"/>
                  <a:pt x="391801" y="368435"/>
                </a:cubicBezTo>
                <a:lnTo>
                  <a:pt x="391801" y="422946"/>
                </a:lnTo>
                <a:lnTo>
                  <a:pt x="399589" y="422946"/>
                </a:lnTo>
                <a:lnTo>
                  <a:pt x="399589" y="372329"/>
                </a:lnTo>
                <a:lnTo>
                  <a:pt x="437552" y="372329"/>
                </a:lnTo>
                <a:lnTo>
                  <a:pt x="437552" y="372329"/>
                </a:lnTo>
                <a:close/>
                <a:moveTo>
                  <a:pt x="430738" y="422946"/>
                </a:moveTo>
                <a:lnTo>
                  <a:pt x="430738" y="386930"/>
                </a:lnTo>
                <a:cubicBezTo>
                  <a:pt x="430738" y="385956"/>
                  <a:pt x="428791" y="384983"/>
                  <a:pt x="426844" y="384983"/>
                </a:cubicBezTo>
                <a:lnTo>
                  <a:pt x="411269" y="384983"/>
                </a:lnTo>
                <a:cubicBezTo>
                  <a:pt x="409323" y="384983"/>
                  <a:pt x="407376" y="385956"/>
                  <a:pt x="407376" y="386930"/>
                </a:cubicBezTo>
                <a:lnTo>
                  <a:pt x="407376" y="422946"/>
                </a:lnTo>
                <a:lnTo>
                  <a:pt x="430738" y="422946"/>
                </a:lnTo>
                <a:lnTo>
                  <a:pt x="430738" y="422946"/>
                </a:lnTo>
                <a:close/>
                <a:moveTo>
                  <a:pt x="361625" y="457015"/>
                </a:moveTo>
                <a:lnTo>
                  <a:pt x="475515" y="457015"/>
                </a:lnTo>
                <a:lnTo>
                  <a:pt x="475515" y="466749"/>
                </a:lnTo>
                <a:lnTo>
                  <a:pt x="361625" y="466749"/>
                </a:lnTo>
                <a:lnTo>
                  <a:pt x="361625" y="457015"/>
                </a:lnTo>
                <a:lnTo>
                  <a:pt x="361625" y="457015"/>
                </a:lnTo>
                <a:close/>
                <a:moveTo>
                  <a:pt x="343130" y="472590"/>
                </a:moveTo>
                <a:lnTo>
                  <a:pt x="494984" y="472590"/>
                </a:lnTo>
                <a:lnTo>
                  <a:pt x="494984" y="482324"/>
                </a:lnTo>
                <a:lnTo>
                  <a:pt x="343130" y="482324"/>
                </a:lnTo>
                <a:lnTo>
                  <a:pt x="343130" y="472590"/>
                </a:lnTo>
                <a:lnTo>
                  <a:pt x="343130" y="472590"/>
                </a:lnTo>
                <a:close/>
                <a:moveTo>
                  <a:pt x="382067" y="442414"/>
                </a:moveTo>
                <a:lnTo>
                  <a:pt x="455073" y="442414"/>
                </a:lnTo>
                <a:lnTo>
                  <a:pt x="455073" y="452148"/>
                </a:lnTo>
                <a:lnTo>
                  <a:pt x="382067" y="452148"/>
                </a:lnTo>
                <a:lnTo>
                  <a:pt x="382067" y="442414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" name="图片 1" descr="锁"/>
          <p:cNvPicPr>
            <a:picLocks noChangeAspect="1"/>
          </p:cNvPicPr>
          <p:nvPr/>
        </p:nvPicPr>
        <p:blipFill>
          <a:blip r:embed="rId3">
            <a:grayscl/>
            <a:lum bright="12000"/>
          </a:blip>
          <a:stretch>
            <a:fillRect/>
          </a:stretch>
        </p:blipFill>
        <p:spPr>
          <a:xfrm>
            <a:off x="350804" y="1589405"/>
            <a:ext cx="802005" cy="800735"/>
          </a:xfrm>
          <a:prstGeom prst="rect">
            <a:avLst/>
          </a:prstGeom>
        </p:spPr>
      </p:pic>
      <p:pic>
        <p:nvPicPr>
          <p:cNvPr id="4" name="图片 3" descr="灯光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0145395" y="1585595"/>
            <a:ext cx="942975" cy="800735"/>
          </a:xfrm>
          <a:prstGeom prst="rect">
            <a:avLst/>
          </a:prstGeom>
        </p:spPr>
      </p:pic>
      <p:pic>
        <p:nvPicPr>
          <p:cNvPr id="45" name="图片 44" descr="风扇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973060" y="1584960"/>
            <a:ext cx="823595" cy="800735"/>
          </a:xfrm>
          <a:prstGeom prst="rect">
            <a:avLst/>
          </a:prstGeom>
        </p:spPr>
      </p:pic>
      <p:pic>
        <p:nvPicPr>
          <p:cNvPr id="47" name="图片 46" descr="红外设备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788080" y="1588770"/>
            <a:ext cx="859790" cy="801370"/>
          </a:xfrm>
          <a:prstGeom prst="rect">
            <a:avLst/>
          </a:prstGeom>
        </p:spPr>
      </p:pic>
      <p:cxnSp>
        <p:nvCxnSpPr>
          <p:cNvPr id="48" name="直接连接符 47"/>
          <p:cNvCxnSpPr/>
          <p:nvPr/>
        </p:nvCxnSpPr>
        <p:spPr>
          <a:xfrm>
            <a:off x="7611745" y="1621655"/>
            <a:ext cx="0" cy="1580406"/>
          </a:xfrm>
          <a:prstGeom prst="line">
            <a:avLst/>
          </a:prstGeom>
          <a:ln w="12700" cap="rnd">
            <a:solidFill>
              <a:srgbClr val="BFCDD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 descr="显示屏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393055" y="1621790"/>
            <a:ext cx="779145" cy="801370"/>
          </a:xfrm>
          <a:prstGeom prst="rect">
            <a:avLst/>
          </a:prstGeom>
        </p:spPr>
      </p:pic>
      <p:cxnSp>
        <p:nvCxnSpPr>
          <p:cNvPr id="55" name="直接连接符 54"/>
          <p:cNvCxnSpPr/>
          <p:nvPr/>
        </p:nvCxnSpPr>
        <p:spPr>
          <a:xfrm>
            <a:off x="6320957" y="1842202"/>
            <a:ext cx="980440" cy="0"/>
          </a:xfrm>
          <a:prstGeom prst="line">
            <a:avLst/>
          </a:prstGeom>
          <a:ln w="3175" cap="rnd">
            <a:solidFill>
              <a:srgbClr val="547596">
                <a:alpha val="26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320957" y="2193357"/>
            <a:ext cx="980440" cy="0"/>
          </a:xfrm>
          <a:prstGeom prst="line">
            <a:avLst/>
          </a:prstGeom>
          <a:ln w="3175" cap="rnd">
            <a:solidFill>
              <a:srgbClr val="547596">
                <a:alpha val="26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6320790" y="1838325"/>
            <a:ext cx="1091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液晶屏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233669" y="2592705"/>
            <a:ext cx="2355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利用LCD1602液晶屏显示输入密码界面以及显示当前温度、时间、日期和是否打开了风扇和灯</a:t>
            </a:r>
            <a:r>
              <a:rPr lang="zh-CN" altLang="en-US" dirty="0"/>
              <a:t>。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528668E-41D5-4317-821D-239241CBB446}"/>
              </a:ext>
            </a:extLst>
          </p:cNvPr>
          <p:cNvGrpSpPr/>
          <p:nvPr/>
        </p:nvGrpSpPr>
        <p:grpSpPr>
          <a:xfrm>
            <a:off x="0" y="179605"/>
            <a:ext cx="10782920" cy="455529"/>
            <a:chOff x="0" y="189765"/>
            <a:chExt cx="10782920" cy="455529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B4F7C0B-F047-4629-8F72-734DA59EC7B6}"/>
                </a:ext>
              </a:extLst>
            </p:cNvPr>
            <p:cNvSpPr/>
            <p:nvPr/>
          </p:nvSpPr>
          <p:spPr>
            <a:xfrm>
              <a:off x="6783439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矩形5">
              <a:extLst>
                <a:ext uri="{FF2B5EF4-FFF2-40B4-BE49-F238E27FC236}">
                  <a16:creationId xmlns:a16="http://schemas.microsoft.com/office/drawing/2014/main" id="{00DAB688-BCC1-4D39-9CD3-F6CACB059442}"/>
                </a:ext>
              </a:extLst>
            </p:cNvPr>
            <p:cNvSpPr/>
            <p:nvPr/>
          </p:nvSpPr>
          <p:spPr>
            <a:xfrm>
              <a:off x="1565719" y="234008"/>
              <a:ext cx="1071968" cy="343061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137F787D-246E-4D9D-93F4-3851272CF302}"/>
                </a:ext>
              </a:extLst>
            </p:cNvPr>
            <p:cNvSpPr/>
            <p:nvPr/>
          </p:nvSpPr>
          <p:spPr>
            <a:xfrm>
              <a:off x="4193081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3">
              <a:extLst>
                <a:ext uri="{FF2B5EF4-FFF2-40B4-BE49-F238E27FC236}">
                  <a16:creationId xmlns:a16="http://schemas.microsoft.com/office/drawing/2014/main" id="{70A9AA52-0771-42E2-8FBD-867965F7BED3}"/>
                </a:ext>
              </a:extLst>
            </p:cNvPr>
            <p:cNvSpPr/>
            <p:nvPr/>
          </p:nvSpPr>
          <p:spPr>
            <a:xfrm>
              <a:off x="2897902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B6C81"/>
                </a:solidFill>
              </a:endParaRPr>
            </a:p>
          </p:txBody>
        </p:sp>
        <p:sp>
          <p:nvSpPr>
            <p:cNvPr id="71" name="矩形 2">
              <a:extLst>
                <a:ext uri="{FF2B5EF4-FFF2-40B4-BE49-F238E27FC236}">
                  <a16:creationId xmlns:a16="http://schemas.microsoft.com/office/drawing/2014/main" id="{162934E1-6839-4161-B607-2E5B19838D4C}"/>
                </a:ext>
              </a:extLst>
            </p:cNvPr>
            <p:cNvSpPr/>
            <p:nvPr/>
          </p:nvSpPr>
          <p:spPr>
            <a:xfrm>
              <a:off x="1602723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1">
              <a:extLst>
                <a:ext uri="{FF2B5EF4-FFF2-40B4-BE49-F238E27FC236}">
                  <a16:creationId xmlns:a16="http://schemas.microsoft.com/office/drawing/2014/main" id="{76AFBB22-72B6-42B6-A237-217B264F06E5}"/>
                </a:ext>
              </a:extLst>
            </p:cNvPr>
            <p:cNvSpPr/>
            <p:nvPr/>
          </p:nvSpPr>
          <p:spPr>
            <a:xfrm>
              <a:off x="307544" y="262021"/>
              <a:ext cx="1071968" cy="3430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E0011089-6C3F-4E94-B8C1-D09CB7337C53}"/>
                </a:ext>
              </a:extLst>
            </p:cNvPr>
            <p:cNvSpPr/>
            <p:nvPr/>
          </p:nvSpPr>
          <p:spPr>
            <a:xfrm>
              <a:off x="10767212" y="409362"/>
              <a:ext cx="15708" cy="15708"/>
            </a:xfrm>
            <a:custGeom>
              <a:avLst/>
              <a:gdLst>
                <a:gd name="connsiteX0" fmla="*/ 28716 w 48670"/>
                <a:gd name="connsiteY0" fmla="*/ 49157 h 48670"/>
                <a:gd name="connsiteX1" fmla="*/ 49158 w 48670"/>
                <a:gd name="connsiteY1" fmla="*/ 28715 h 48670"/>
                <a:gd name="connsiteX2" fmla="*/ 28716 w 48670"/>
                <a:gd name="connsiteY2" fmla="*/ 7301 h 48670"/>
                <a:gd name="connsiteX3" fmla="*/ 7301 w 48670"/>
                <a:gd name="connsiteY3" fmla="*/ 28715 h 48670"/>
                <a:gd name="connsiteX4" fmla="*/ 28716 w 48670"/>
                <a:gd name="connsiteY4" fmla="*/ 49157 h 4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70" h="48670">
                  <a:moveTo>
                    <a:pt x="28716" y="49157"/>
                  </a:moveTo>
                  <a:cubicBezTo>
                    <a:pt x="40397" y="49157"/>
                    <a:pt x="49158" y="40396"/>
                    <a:pt x="49158" y="28715"/>
                  </a:cubicBezTo>
                  <a:cubicBezTo>
                    <a:pt x="49158" y="17035"/>
                    <a:pt x="40397" y="7301"/>
                    <a:pt x="28716" y="7301"/>
                  </a:cubicBezTo>
                  <a:cubicBezTo>
                    <a:pt x="17035" y="7301"/>
                    <a:pt x="7301" y="17035"/>
                    <a:pt x="7301" y="28715"/>
                  </a:cubicBezTo>
                  <a:cubicBezTo>
                    <a:pt x="7301" y="40396"/>
                    <a:pt x="17035" y="49157"/>
                    <a:pt x="28716" y="49157"/>
                  </a:cubicBezTo>
                  <a:close/>
                </a:path>
              </a:pathLst>
            </a:custGeom>
            <a:solidFill>
              <a:srgbClr val="4769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ADF99D1-E456-4607-9C17-8B1DF369030A}"/>
                </a:ext>
              </a:extLst>
            </p:cNvPr>
            <p:cNvSpPr/>
            <p:nvPr/>
          </p:nvSpPr>
          <p:spPr>
            <a:xfrm>
              <a:off x="0" y="189765"/>
              <a:ext cx="93915" cy="455529"/>
            </a:xfrm>
            <a:prstGeom prst="rect">
              <a:avLst/>
            </a:prstGeom>
            <a:solidFill>
              <a:srgbClr val="4769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9888E2F9-8FD4-45C8-A79C-5B9E2C966C50}"/>
                </a:ext>
              </a:extLst>
            </p:cNvPr>
            <p:cNvSpPr txBox="1"/>
            <p:nvPr/>
          </p:nvSpPr>
          <p:spPr>
            <a:xfrm>
              <a:off x="275034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背景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F27FB3D-1EC0-424D-9636-D99BD8FF1164}"/>
                </a:ext>
              </a:extLst>
            </p:cNvPr>
            <p:cNvSpPr txBox="1"/>
            <p:nvPr/>
          </p:nvSpPr>
          <p:spPr>
            <a:xfrm>
              <a:off x="2861038" y="239725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功能实现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580D3EF-10E0-4496-8418-C0C463E4722D}"/>
                </a:ext>
              </a:extLst>
            </p:cNvPr>
            <p:cNvSpPr txBox="1"/>
            <p:nvPr/>
          </p:nvSpPr>
          <p:spPr>
            <a:xfrm>
              <a:off x="1522920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功能描述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606883B-25EF-40A7-A3F5-45E57F91931B}"/>
                </a:ext>
              </a:extLst>
            </p:cNvPr>
            <p:cNvSpPr txBox="1"/>
            <p:nvPr/>
          </p:nvSpPr>
          <p:spPr>
            <a:xfrm>
              <a:off x="4151610" y="246046"/>
              <a:ext cx="11428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BFCDDB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成果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923FB88-1129-4DF0-ADBA-3F89D9DA4091}"/>
                </a:ext>
              </a:extLst>
            </p:cNvPr>
            <p:cNvSpPr/>
            <p:nvPr/>
          </p:nvSpPr>
          <p:spPr>
            <a:xfrm>
              <a:off x="0" y="549817"/>
              <a:ext cx="93915" cy="95477"/>
            </a:xfrm>
            <a:prstGeom prst="rect">
              <a:avLst/>
            </a:prstGeom>
            <a:solidFill>
              <a:srgbClr val="DB6C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6E54B4E-EADA-410E-8789-E8B83CC57313}"/>
                </a:ext>
              </a:extLst>
            </p:cNvPr>
            <p:cNvCxnSpPr/>
            <p:nvPr/>
          </p:nvCxnSpPr>
          <p:spPr>
            <a:xfrm>
              <a:off x="148144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E476F6EA-ABCB-4CD2-98A1-7B7BFB9A92CF}"/>
                </a:ext>
              </a:extLst>
            </p:cNvPr>
            <p:cNvCxnSpPr/>
            <p:nvPr/>
          </p:nvCxnSpPr>
          <p:spPr>
            <a:xfrm>
              <a:off x="277176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A6B6A833-257C-480E-911B-CD0C740951C5}"/>
                </a:ext>
              </a:extLst>
            </p:cNvPr>
            <p:cNvCxnSpPr/>
            <p:nvPr/>
          </p:nvCxnSpPr>
          <p:spPr>
            <a:xfrm>
              <a:off x="406208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303EBDDD-6CD7-4693-B2B8-C9499BC3B738}"/>
                </a:ext>
              </a:extLst>
            </p:cNvPr>
            <p:cNvCxnSpPr/>
            <p:nvPr/>
          </p:nvCxnSpPr>
          <p:spPr>
            <a:xfrm>
              <a:off x="5352408" y="318865"/>
              <a:ext cx="0" cy="239074"/>
            </a:xfrm>
            <a:prstGeom prst="line">
              <a:avLst/>
            </a:prstGeom>
            <a:ln>
              <a:solidFill>
                <a:srgbClr val="BFCD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F6F7342-7224-49F3-93DD-9E2300845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9" y="5290424"/>
            <a:ext cx="779710" cy="779710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66052113-EE4B-4441-8D8A-160D468544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86" name="图形 85">
            <a:extLst>
              <a:ext uri="{FF2B5EF4-FFF2-40B4-BE49-F238E27FC236}">
                <a16:creationId xmlns:a16="http://schemas.microsoft.com/office/drawing/2014/main" id="{D8060A3E-6205-4B83-8630-73F2516433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5A8A50F-3339-43DB-970C-2C272C36BD8F}"/>
              </a:ext>
            </a:extLst>
          </p:cNvPr>
          <p:cNvSpPr txBox="1"/>
          <p:nvPr/>
        </p:nvSpPr>
        <p:spPr>
          <a:xfrm>
            <a:off x="1602723" y="5281644"/>
            <a:ext cx="105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DS1302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高性能、低功耗、带</a:t>
            </a:r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RAM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的实时时钟电路，可安装备用电池，当单片机断电后亦可继续工作。</a:t>
            </a:r>
            <a:endParaRPr lang="zh-CN" altLang="en-US" dirty="0">
              <a:latin typeface="思源黑体 CN Bold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36CAA0D-C23E-404C-B22C-894BCECA79C9}"/>
              </a:ext>
            </a:extLst>
          </p:cNvPr>
          <p:cNvSpPr txBox="1"/>
          <p:nvPr/>
        </p:nvSpPr>
        <p:spPr>
          <a:xfrm>
            <a:off x="1602723" y="5718477"/>
            <a:ext cx="740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DS18B20</a:t>
            </a:r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数字温度传感器，体积小、硬件开销低、抗干扰强、精度高。</a:t>
            </a:r>
            <a:endParaRPr lang="zh-CN" altLang="en-US" dirty="0">
              <a:latin typeface="思源黑体 CN Bold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F40CB43-C8BC-4D3C-AC21-39D1EA77FD33}"/>
              </a:ext>
            </a:extLst>
          </p:cNvPr>
          <p:cNvSpPr txBox="1"/>
          <p:nvPr/>
        </p:nvSpPr>
        <p:spPr>
          <a:xfrm>
            <a:off x="5425715" y="246046"/>
            <a:ext cx="66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BFCDD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致谢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 descr="图片包含 树, 户外, 天空, 植物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80" b="135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100000">
                <a:schemeClr val="bg1">
                  <a:alpha val="67000"/>
                </a:schemeClr>
              </a:gs>
              <a:gs pos="0">
                <a:schemeClr val="bg1">
                  <a:alpha val="71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828800" y="1953162"/>
            <a:ext cx="2621280" cy="3256476"/>
            <a:chOff x="1188197" y="1953162"/>
            <a:chExt cx="2621280" cy="3256476"/>
          </a:xfrm>
        </p:grpSpPr>
        <p:sp>
          <p:nvSpPr>
            <p:cNvPr id="41" name="矩形 40"/>
            <p:cNvSpPr/>
            <p:nvPr/>
          </p:nvSpPr>
          <p:spPr>
            <a:xfrm>
              <a:off x="1341120" y="1953162"/>
              <a:ext cx="2315434" cy="3256476"/>
            </a:xfrm>
            <a:prstGeom prst="rect">
              <a:avLst/>
            </a:prstGeom>
            <a:solidFill>
              <a:srgbClr val="47698D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88197" y="2297658"/>
              <a:ext cx="2621280" cy="221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13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20" y="4704080"/>
              <a:ext cx="2315434" cy="505558"/>
            </a:xfrm>
            <a:prstGeom prst="rect">
              <a:avLst/>
            </a:prstGeom>
            <a:solidFill>
              <a:srgbClr val="DB6C8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5002397" y="2475189"/>
            <a:ext cx="361159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47698D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功能实现</a:t>
            </a:r>
          </a:p>
        </p:txBody>
      </p:sp>
      <p:sp>
        <p:nvSpPr>
          <p:cNvPr id="53" name="矩形: 圆角 52"/>
          <p:cNvSpPr/>
          <p:nvPr/>
        </p:nvSpPr>
        <p:spPr>
          <a:xfrm>
            <a:off x="5186435" y="3902272"/>
            <a:ext cx="952237" cy="45719"/>
          </a:xfrm>
          <a:prstGeom prst="roundRect">
            <a:avLst>
              <a:gd name="adj" fmla="val 50000"/>
            </a:avLst>
          </a:prstGeom>
          <a:solidFill>
            <a:srgbClr val="547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5102430" y="3992205"/>
            <a:ext cx="4871965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54759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通过网络化综合智能控制和管理，实现“以人为本”的全新家居生活体验。</a:t>
            </a:r>
          </a:p>
        </p:txBody>
      </p:sp>
      <p:sp>
        <p:nvSpPr>
          <p:cNvPr id="57" name="任意多边形: 形状 56"/>
          <p:cNvSpPr/>
          <p:nvPr/>
        </p:nvSpPr>
        <p:spPr>
          <a:xfrm rot="5400000">
            <a:off x="5970811" y="585353"/>
            <a:ext cx="3256476" cy="5992095"/>
          </a:xfrm>
          <a:custGeom>
            <a:avLst/>
            <a:gdLst>
              <a:gd name="connsiteX0" fmla="*/ 0 w 3256476"/>
              <a:gd name="connsiteY0" fmla="*/ 5992095 h 5992095"/>
              <a:gd name="connsiteX1" fmla="*/ 0 w 3256476"/>
              <a:gd name="connsiteY1" fmla="*/ 231898 h 5992095"/>
              <a:gd name="connsiteX2" fmla="*/ 1350298 w 3256476"/>
              <a:gd name="connsiteY2" fmla="*/ 231898 h 5992095"/>
              <a:gd name="connsiteX3" fmla="*/ 1484798 w 3256476"/>
              <a:gd name="connsiteY3" fmla="*/ 0 h 5992095"/>
              <a:gd name="connsiteX4" fmla="*/ 1619298 w 3256476"/>
              <a:gd name="connsiteY4" fmla="*/ 231898 h 5992095"/>
              <a:gd name="connsiteX5" fmla="*/ 3256476 w 3256476"/>
              <a:gd name="connsiteY5" fmla="*/ 231898 h 5992095"/>
              <a:gd name="connsiteX6" fmla="*/ 3256475 w 3256476"/>
              <a:gd name="connsiteY6" fmla="*/ 5992095 h 59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6476" h="5992095">
                <a:moveTo>
                  <a:pt x="0" y="5992095"/>
                </a:moveTo>
                <a:lnTo>
                  <a:pt x="0" y="231898"/>
                </a:lnTo>
                <a:lnTo>
                  <a:pt x="1350298" y="231898"/>
                </a:lnTo>
                <a:lnTo>
                  <a:pt x="1484798" y="0"/>
                </a:lnTo>
                <a:lnTo>
                  <a:pt x="1619298" y="231898"/>
                </a:lnTo>
                <a:lnTo>
                  <a:pt x="3256476" y="231898"/>
                </a:lnTo>
                <a:lnTo>
                  <a:pt x="3256475" y="5992095"/>
                </a:ln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0" y="6679387"/>
            <a:ext cx="12192000" cy="189765"/>
          </a:xfrm>
          <a:prstGeom prst="rect">
            <a:avLst/>
          </a:prstGeom>
          <a:solidFill>
            <a:srgbClr val="47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8829040" y="6679387"/>
            <a:ext cx="3362960" cy="189765"/>
          </a:xfrm>
          <a:prstGeom prst="rect">
            <a:avLst/>
          </a:prstGeom>
          <a:solidFill>
            <a:srgbClr val="DB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2CA31D9-6DCC-49DB-B788-B9DDE6DB33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46096" b="-2064"/>
          <a:stretch/>
        </p:blipFill>
        <p:spPr>
          <a:xfrm>
            <a:off x="9681801" y="233208"/>
            <a:ext cx="1534693" cy="392007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605EC21F-0799-4593-ADBE-34D5AEDB9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92441" y="108682"/>
            <a:ext cx="823612" cy="823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 bldLvl="0" animBg="1"/>
      <p:bldP spid="54" grpId="0"/>
      <p:bldP spid="57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4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RESOURCELIBID_ANIM" val="46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47596"/>
        </a:solidFill>
        <a:ln w="12700" cap="rnd">
          <a:noFill/>
          <a:round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 cap="rnd">
          <a:solidFill>
            <a:schemeClr val="bg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446</TotalTime>
  <Words>822</Words>
  <Application>Microsoft Office PowerPoint</Application>
  <PresentationFormat>宽屏</PresentationFormat>
  <Paragraphs>171</Paragraphs>
  <Slides>25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等线</vt:lpstr>
      <vt:lpstr>等线 Light</vt:lpstr>
      <vt:lpstr>锐字锐线怒放黑简1.0</vt:lpstr>
      <vt:lpstr>思源黑体 CN Bold</vt:lpstr>
      <vt:lpstr>思源黑体 CN Light</vt:lpstr>
      <vt:lpstr>思源宋体 Heavy</vt:lpstr>
      <vt:lpstr>微软雅黑</vt:lpstr>
      <vt:lpstr>Arial</vt:lpstr>
      <vt:lpstr>Calibri</vt:lpstr>
      <vt:lpstr>Century Gothic</vt:lpstr>
      <vt:lpstr>Impact</vt:lpstr>
      <vt:lpstr>Segoe UI</vt:lpstr>
      <vt:lpstr>Segoe UI Light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奔 谢</dc:creator>
  <cp:keywords>51PPT模板网</cp:keywords>
  <cp:lastModifiedBy>s window</cp:lastModifiedBy>
  <cp:revision>174</cp:revision>
  <dcterms:created xsi:type="dcterms:W3CDTF">2019-03-24T09:20:00Z</dcterms:created>
  <dcterms:modified xsi:type="dcterms:W3CDTF">2019-09-26T03:16:45Z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2019-04-13T08:39:20.7174898Z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545f4d9a-6b8f-4086-81e6-442a13ab6f77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2052-11.1.0.8661</vt:lpwstr>
  </property>
</Properties>
</file>